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5" r:id="rId2"/>
    <p:sldId id="310" r:id="rId3"/>
    <p:sldId id="314" r:id="rId4"/>
    <p:sldId id="315" r:id="rId5"/>
    <p:sldId id="316" r:id="rId6"/>
    <p:sldId id="320" r:id="rId7"/>
    <p:sldId id="321" r:id="rId8"/>
    <p:sldId id="327" r:id="rId9"/>
    <p:sldId id="329" r:id="rId10"/>
    <p:sldId id="330" r:id="rId11"/>
    <p:sldId id="334" r:id="rId12"/>
  </p:sldIdLst>
  <p:sldSz cx="12188825"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BIS65mG2E1eIOLubA9hqg==" hashData="Of7jXscN5yyH3Qz4MQAit3yxv5LaT077uvBxl/i76cC438WV/mwThSJfPKDqsGV1qT9cqe29hZDbbF4G00yDzw=="/>
  <p:extLst>
    <p:ext uri="{521415D9-36F7-43E2-AB2F-B90AF26B5E84}">
      <p14:sectionLst xmlns:p14="http://schemas.microsoft.com/office/powerpoint/2010/main">
        <p14:section name="Default Section" id="{AEECC93F-20F7-4894-812E-3C55A7CEF02F}">
          <p14:sldIdLst>
            <p14:sldId id="265"/>
            <p14:sldId id="310"/>
            <p14:sldId id="314"/>
            <p14:sldId id="315"/>
            <p14:sldId id="316"/>
            <p14:sldId id="320"/>
            <p14:sldId id="321"/>
            <p14:sldId id="327"/>
            <p14:sldId id="329"/>
            <p14:sldId id="330"/>
            <p14:sldId id="334"/>
          </p14:sldIdLst>
        </p14:section>
        <p14:section name="Untitled Section" id="{A900FDA7-DBE9-4AD5-A827-B2FA08235917}">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d. Rezaul Karim" initials="MRK" lastIdx="4" clrIdx="0">
    <p:extLst>
      <p:ext uri="{19B8F6BF-5375-455C-9EA6-DF929625EA0E}">
        <p15:presenceInfo xmlns:p15="http://schemas.microsoft.com/office/powerpoint/2012/main" userId="8f39db1731ddfa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842"/>
    <a:srgbClr val="3A3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59032-B213-4300-9D27-751C8D017691}" v="21" dt="2020-07-01T13:44:15.166"/>
    <p1510:client id="{4DA681AB-1656-4AB3-8889-A1956853768D}" v="18" dt="2020-07-01T20:29:04.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6305" autoAdjust="0"/>
  </p:normalViewPr>
  <p:slideViewPr>
    <p:cSldViewPr showGuides="1">
      <p:cViewPr varScale="1">
        <p:scale>
          <a:sx n="106" d="100"/>
          <a:sy n="106" d="100"/>
        </p:scale>
        <p:origin x="1008" y="11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Rezaul Karim" userId="8f39db1731ddfa18" providerId="LiveId" clId="{FB51A3B2-7236-484E-AB5B-0EE4D76F5FF3}"/>
    <pc:docChg chg="modSld">
      <pc:chgData name="Md. Rezaul Karim" userId="8f39db1731ddfa18" providerId="LiveId" clId="{FB51A3B2-7236-484E-AB5B-0EE4D76F5FF3}" dt="2023-05-01T16:17:39.552" v="10" actId="20577"/>
      <pc:docMkLst>
        <pc:docMk/>
      </pc:docMkLst>
      <pc:sldChg chg="modSp mod">
        <pc:chgData name="Md. Rezaul Karim" userId="8f39db1731ddfa18" providerId="LiveId" clId="{FB51A3B2-7236-484E-AB5B-0EE4D76F5FF3}" dt="2023-05-01T16:17:39.552" v="10" actId="20577"/>
        <pc:sldMkLst>
          <pc:docMk/>
          <pc:sldMk cId="2478160142" sldId="314"/>
        </pc:sldMkLst>
        <pc:graphicFrameChg chg="modGraphic">
          <ac:chgData name="Md. Rezaul Karim" userId="8f39db1731ddfa18" providerId="LiveId" clId="{FB51A3B2-7236-484E-AB5B-0EE4D76F5FF3}" dt="2023-05-01T16:17:39.552" v="10" actId="20577"/>
          <ac:graphicFrameMkLst>
            <pc:docMk/>
            <pc:sldMk cId="2478160142" sldId="314"/>
            <ac:graphicFrameMk id="19" creationId="{814801FC-D336-42E9-90EB-2D15567D2819}"/>
          </ac:graphicFrameMkLst>
        </pc:graphicFrameChg>
      </pc:sldChg>
    </pc:docChg>
  </pc:docChgLst>
  <pc:docChgLst>
    <pc:chgData name="Md. Rezaul" userId="8f39db1731ddfa18" providerId="LiveId" clId="{924AA9C4-5B17-4388-84F5-E5C7F5D063BC}"/>
    <pc:docChg chg="undo custSel addSld delSld modSld modSection">
      <pc:chgData name="Md. Rezaul" userId="8f39db1731ddfa18" providerId="LiveId" clId="{924AA9C4-5B17-4388-84F5-E5C7F5D063BC}" dt="2022-09-12T17:43:12.118" v="750" actId="20577"/>
      <pc:docMkLst>
        <pc:docMk/>
      </pc:docMkLst>
      <pc:sldChg chg="addSp delSp modSp mod">
        <pc:chgData name="Md. Rezaul" userId="8f39db1731ddfa18" providerId="LiveId" clId="{924AA9C4-5B17-4388-84F5-E5C7F5D063BC}" dt="2022-09-12T17:24:52.452" v="632" actId="14100"/>
        <pc:sldMkLst>
          <pc:docMk/>
          <pc:sldMk cId="2808920126" sldId="265"/>
        </pc:sldMkLst>
        <pc:picChg chg="add del">
          <ac:chgData name="Md. Rezaul" userId="8f39db1731ddfa18" providerId="LiveId" clId="{924AA9C4-5B17-4388-84F5-E5C7F5D063BC}" dt="2022-09-12T17:23:30.855" v="622"/>
          <ac:picMkLst>
            <pc:docMk/>
            <pc:sldMk cId="2808920126" sldId="265"/>
            <ac:picMk id="2" creationId="{6CD72323-D363-0121-8C40-71A6E5EDE65E}"/>
          </ac:picMkLst>
        </pc:picChg>
        <pc:picChg chg="add mod">
          <ac:chgData name="Md. Rezaul" userId="8f39db1731ddfa18" providerId="LiveId" clId="{924AA9C4-5B17-4388-84F5-E5C7F5D063BC}" dt="2022-09-12T17:24:52.452" v="632" actId="14100"/>
          <ac:picMkLst>
            <pc:docMk/>
            <pc:sldMk cId="2808920126" sldId="265"/>
            <ac:picMk id="5" creationId="{1E01F2C0-35C7-8EBE-9A06-2D0DA0029685}"/>
          </ac:picMkLst>
        </pc:picChg>
        <pc:picChg chg="add del mod">
          <ac:chgData name="Md. Rezaul" userId="8f39db1731ddfa18" providerId="LiveId" clId="{924AA9C4-5B17-4388-84F5-E5C7F5D063BC}" dt="2022-07-31T16:02:35.659" v="499" actId="931"/>
          <ac:picMkLst>
            <pc:docMk/>
            <pc:sldMk cId="2808920126" sldId="265"/>
            <ac:picMk id="5" creationId="{32EDE373-BE70-5A49-F949-86DD46AE146D}"/>
          </ac:picMkLst>
        </pc:picChg>
        <pc:picChg chg="del">
          <ac:chgData name="Md. Rezaul" userId="8f39db1731ddfa18" providerId="LiveId" clId="{924AA9C4-5B17-4388-84F5-E5C7F5D063BC}" dt="2022-07-31T16:11:24.695" v="508" actId="478"/>
          <ac:picMkLst>
            <pc:docMk/>
            <pc:sldMk cId="2808920126" sldId="265"/>
            <ac:picMk id="9" creationId="{5976D61E-7C99-4256-8020-DCCA10317A6E}"/>
          </ac:picMkLst>
        </pc:picChg>
        <pc:picChg chg="add del mod">
          <ac:chgData name="Md. Rezaul" userId="8f39db1731ddfa18" providerId="LiveId" clId="{924AA9C4-5B17-4388-84F5-E5C7F5D063BC}" dt="2022-09-12T17:23:52.914" v="625" actId="478"/>
          <ac:picMkLst>
            <pc:docMk/>
            <pc:sldMk cId="2808920126" sldId="265"/>
            <ac:picMk id="10" creationId="{9232440D-FE85-A2BD-73FD-B3F031727B1B}"/>
          </ac:picMkLst>
        </pc:picChg>
      </pc:sldChg>
      <pc:sldChg chg="modSp mod">
        <pc:chgData name="Md. Rezaul" userId="8f39db1731ddfa18" providerId="LiveId" clId="{924AA9C4-5B17-4388-84F5-E5C7F5D063BC}" dt="2022-07-31T15:27:05.043" v="159" actId="403"/>
        <pc:sldMkLst>
          <pc:docMk/>
          <pc:sldMk cId="2139132589" sldId="310"/>
        </pc:sldMkLst>
        <pc:spChg chg="mod">
          <ac:chgData name="Md. Rezaul" userId="8f39db1731ddfa18" providerId="LiveId" clId="{924AA9C4-5B17-4388-84F5-E5C7F5D063BC}" dt="2022-07-31T15:27:05.043" v="159" actId="403"/>
          <ac:spMkLst>
            <pc:docMk/>
            <pc:sldMk cId="2139132589" sldId="310"/>
            <ac:spMk id="80" creationId="{AF948E46-FECF-4B32-BEB4-B72DBF4FA865}"/>
          </ac:spMkLst>
        </pc:spChg>
        <pc:spChg chg="mod">
          <ac:chgData name="Md. Rezaul" userId="8f39db1731ddfa18" providerId="LiveId" clId="{924AA9C4-5B17-4388-84F5-E5C7F5D063BC}" dt="2022-07-31T15:03:35.648" v="1" actId="20577"/>
          <ac:spMkLst>
            <pc:docMk/>
            <pc:sldMk cId="2139132589" sldId="310"/>
            <ac:spMk id="82" creationId="{8AD1EA92-A295-4C70-991E-381F684E39DB}"/>
          </ac:spMkLst>
        </pc:spChg>
        <pc:picChg chg="mod">
          <ac:chgData name="Md. Rezaul" userId="8f39db1731ddfa18" providerId="LiveId" clId="{924AA9C4-5B17-4388-84F5-E5C7F5D063BC}" dt="2022-07-31T15:26:46.633" v="156" actId="14100"/>
          <ac:picMkLst>
            <pc:docMk/>
            <pc:sldMk cId="2139132589" sldId="310"/>
            <ac:picMk id="4" creationId="{0E62C225-D620-4299-815C-BDA19BCB76BE}"/>
          </ac:picMkLst>
        </pc:picChg>
      </pc:sldChg>
      <pc:sldChg chg="modSp mod">
        <pc:chgData name="Md. Rezaul" userId="8f39db1731ddfa18" providerId="LiveId" clId="{924AA9C4-5B17-4388-84F5-E5C7F5D063BC}" dt="2022-07-31T15:04:49.675" v="18" actId="20577"/>
        <pc:sldMkLst>
          <pc:docMk/>
          <pc:sldMk cId="2478160142" sldId="314"/>
        </pc:sldMkLst>
        <pc:graphicFrameChg chg="modGraphic">
          <ac:chgData name="Md. Rezaul" userId="8f39db1731ddfa18" providerId="LiveId" clId="{924AA9C4-5B17-4388-84F5-E5C7F5D063BC}" dt="2022-07-31T15:04:49.675" v="18" actId="20577"/>
          <ac:graphicFrameMkLst>
            <pc:docMk/>
            <pc:sldMk cId="2478160142" sldId="314"/>
            <ac:graphicFrameMk id="19" creationId="{814801FC-D336-42E9-90EB-2D15567D2819}"/>
          </ac:graphicFrameMkLst>
        </pc:graphicFrameChg>
      </pc:sldChg>
      <pc:sldChg chg="addSp modSp mod">
        <pc:chgData name="Md. Rezaul" userId="8f39db1731ddfa18" providerId="LiveId" clId="{924AA9C4-5B17-4388-84F5-E5C7F5D063BC}" dt="2022-07-31T15:41:55.222" v="430" actId="1076"/>
        <pc:sldMkLst>
          <pc:docMk/>
          <pc:sldMk cId="2590506655" sldId="316"/>
        </pc:sldMkLst>
        <pc:picChg chg="mod">
          <ac:chgData name="Md. Rezaul" userId="8f39db1731ddfa18" providerId="LiveId" clId="{924AA9C4-5B17-4388-84F5-E5C7F5D063BC}" dt="2022-07-31T15:41:34.430" v="427" actId="1076"/>
          <ac:picMkLst>
            <pc:docMk/>
            <pc:sldMk cId="2590506655" sldId="316"/>
            <ac:picMk id="3" creationId="{37B5EE4C-D6A8-4F00-9459-5672974FD3A1}"/>
          </ac:picMkLst>
        </pc:picChg>
        <pc:picChg chg="mod">
          <ac:chgData name="Md. Rezaul" userId="8f39db1731ddfa18" providerId="LiveId" clId="{924AA9C4-5B17-4388-84F5-E5C7F5D063BC}" dt="2022-07-31T15:41:55.222" v="430" actId="1076"/>
          <ac:picMkLst>
            <pc:docMk/>
            <pc:sldMk cId="2590506655" sldId="316"/>
            <ac:picMk id="26" creationId="{677849EF-6E86-4D4C-B5FE-BAD1FED467F9}"/>
          </ac:picMkLst>
        </pc:picChg>
        <pc:picChg chg="add mod">
          <ac:chgData name="Md. Rezaul" userId="8f39db1731ddfa18" providerId="LiveId" clId="{924AA9C4-5B17-4388-84F5-E5C7F5D063BC}" dt="2022-07-31T15:41:09.455" v="419" actId="1076"/>
          <ac:picMkLst>
            <pc:docMk/>
            <pc:sldMk cId="2590506655" sldId="316"/>
            <ac:picMk id="27" creationId="{E7D42E99-0033-91E2-98B6-3F6EFA83DBA3}"/>
          </ac:picMkLst>
        </pc:picChg>
        <pc:picChg chg="mod">
          <ac:chgData name="Md. Rezaul" userId="8f39db1731ddfa18" providerId="LiveId" clId="{924AA9C4-5B17-4388-84F5-E5C7F5D063BC}" dt="2022-07-31T15:41:51.606" v="429" actId="1076"/>
          <ac:picMkLst>
            <pc:docMk/>
            <pc:sldMk cId="2590506655" sldId="316"/>
            <ac:picMk id="28" creationId="{4C341518-7BF9-4C4F-B866-5DF4A33332AD}"/>
          </ac:picMkLst>
        </pc:picChg>
      </pc:sldChg>
      <pc:sldChg chg="addSp delSp modSp mod delAnim modAnim">
        <pc:chgData name="Md. Rezaul" userId="8f39db1731ddfa18" providerId="LiveId" clId="{924AA9C4-5B17-4388-84F5-E5C7F5D063BC}" dt="2022-09-12T17:40:31.445" v="743"/>
        <pc:sldMkLst>
          <pc:docMk/>
          <pc:sldMk cId="638666615" sldId="327"/>
        </pc:sldMkLst>
        <pc:spChg chg="add mod">
          <ac:chgData name="Md. Rezaul" userId="8f39db1731ddfa18" providerId="LiveId" clId="{924AA9C4-5B17-4388-84F5-E5C7F5D063BC}" dt="2022-07-31T15:21:08.725" v="136" actId="1076"/>
          <ac:spMkLst>
            <pc:docMk/>
            <pc:sldMk cId="638666615" sldId="327"/>
            <ac:spMk id="10" creationId="{D60EFC89-AD8E-6F1A-B128-C8D7217E85E5}"/>
          </ac:spMkLst>
        </pc:spChg>
        <pc:spChg chg="add mod">
          <ac:chgData name="Md. Rezaul" userId="8f39db1731ddfa18" providerId="LiveId" clId="{924AA9C4-5B17-4388-84F5-E5C7F5D063BC}" dt="2022-07-31T15:21:02.925" v="135" actId="1076"/>
          <ac:spMkLst>
            <pc:docMk/>
            <pc:sldMk cId="638666615" sldId="327"/>
            <ac:spMk id="11" creationId="{43C6BBCB-B0FF-A340-3C4F-9A12AB61097A}"/>
          </ac:spMkLst>
        </pc:spChg>
        <pc:spChg chg="mod">
          <ac:chgData name="Md. Rezaul" userId="8f39db1731ddfa18" providerId="LiveId" clId="{924AA9C4-5B17-4388-84F5-E5C7F5D063BC}" dt="2022-09-12T17:40:31.445" v="743"/>
          <ac:spMkLst>
            <pc:docMk/>
            <pc:sldMk cId="638666615" sldId="327"/>
            <ac:spMk id="21" creationId="{7DB57850-A5D3-4A4F-921C-F184EBC82CE4}"/>
          </ac:spMkLst>
        </pc:spChg>
        <pc:spChg chg="mod">
          <ac:chgData name="Md. Rezaul" userId="8f39db1731ddfa18" providerId="LiveId" clId="{924AA9C4-5B17-4388-84F5-E5C7F5D063BC}" dt="2022-07-31T15:20:37.622" v="133" actId="14100"/>
          <ac:spMkLst>
            <pc:docMk/>
            <pc:sldMk cId="638666615" sldId="327"/>
            <ac:spMk id="23" creationId="{E557137E-0C2A-4297-A8C5-2E034EE0BB40}"/>
          </ac:spMkLst>
        </pc:spChg>
        <pc:spChg chg="del">
          <ac:chgData name="Md. Rezaul" userId="8f39db1731ddfa18" providerId="LiveId" clId="{924AA9C4-5B17-4388-84F5-E5C7F5D063BC}" dt="2022-07-31T15:16:42.103" v="107" actId="21"/>
          <ac:spMkLst>
            <pc:docMk/>
            <pc:sldMk cId="638666615" sldId="327"/>
            <ac:spMk id="24" creationId="{11C00EDA-58D8-43AE-B935-4365625D82BD}"/>
          </ac:spMkLst>
        </pc:spChg>
        <pc:spChg chg="mod">
          <ac:chgData name="Md. Rezaul" userId="8f39db1731ddfa18" providerId="LiveId" clId="{924AA9C4-5B17-4388-84F5-E5C7F5D063BC}" dt="2022-07-31T15:20:21.812" v="132" actId="14100"/>
          <ac:spMkLst>
            <pc:docMk/>
            <pc:sldMk cId="638666615" sldId="327"/>
            <ac:spMk id="25" creationId="{C2E77CDB-FF36-402A-B438-EB5E045F425D}"/>
          </ac:spMkLst>
        </pc:spChg>
      </pc:sldChg>
      <pc:sldChg chg="addSp delSp modSp del mod delAnim modAnim">
        <pc:chgData name="Md. Rezaul" userId="8f39db1731ddfa18" providerId="LiveId" clId="{924AA9C4-5B17-4388-84F5-E5C7F5D063BC}" dt="2022-07-31T15:21:47.016" v="137" actId="2696"/>
        <pc:sldMkLst>
          <pc:docMk/>
          <pc:sldMk cId="2630415398" sldId="328"/>
        </pc:sldMkLst>
        <pc:spChg chg="add mod">
          <ac:chgData name="Md. Rezaul" userId="8f39db1731ddfa18" providerId="LiveId" clId="{924AA9C4-5B17-4388-84F5-E5C7F5D063BC}" dt="2022-07-31T15:16:50.894" v="108"/>
          <ac:spMkLst>
            <pc:docMk/>
            <pc:sldMk cId="2630415398" sldId="328"/>
            <ac:spMk id="10" creationId="{A217A818-303F-9C7E-F091-2D910FE7D39A}"/>
          </ac:spMkLst>
        </pc:spChg>
        <pc:spChg chg="mod">
          <ac:chgData name="Md. Rezaul" userId="8f39db1731ddfa18" providerId="LiveId" clId="{924AA9C4-5B17-4388-84F5-E5C7F5D063BC}" dt="2022-07-31T15:07:20.287" v="44" actId="6549"/>
          <ac:spMkLst>
            <pc:docMk/>
            <pc:sldMk cId="2630415398" sldId="328"/>
            <ac:spMk id="18" creationId="{B77CDEE0-222C-4282-A64D-3404B961383A}"/>
          </ac:spMkLst>
        </pc:spChg>
        <pc:spChg chg="mod">
          <ac:chgData name="Md. Rezaul" userId="8f39db1731ddfa18" providerId="LiveId" clId="{924AA9C4-5B17-4388-84F5-E5C7F5D063BC}" dt="2022-07-31T15:08:47.279" v="77" actId="313"/>
          <ac:spMkLst>
            <pc:docMk/>
            <pc:sldMk cId="2630415398" sldId="328"/>
            <ac:spMk id="20" creationId="{B318B131-DA5F-48D4-90F6-BF950F5E7435}"/>
          </ac:spMkLst>
        </pc:spChg>
        <pc:spChg chg="mod">
          <ac:chgData name="Md. Rezaul" userId="8f39db1731ddfa18" providerId="LiveId" clId="{924AA9C4-5B17-4388-84F5-E5C7F5D063BC}" dt="2022-07-31T15:16:26.006" v="106"/>
          <ac:spMkLst>
            <pc:docMk/>
            <pc:sldMk cId="2630415398" sldId="328"/>
            <ac:spMk id="22" creationId="{13EB135C-70C2-4659-9E58-4CBEF1BCC471}"/>
          </ac:spMkLst>
        </pc:spChg>
        <pc:spChg chg="del">
          <ac:chgData name="Md. Rezaul" userId="8f39db1731ddfa18" providerId="LiveId" clId="{924AA9C4-5B17-4388-84F5-E5C7F5D063BC}" dt="2022-07-31T15:16:56.429" v="109" actId="478"/>
          <ac:spMkLst>
            <pc:docMk/>
            <pc:sldMk cId="2630415398" sldId="328"/>
            <ac:spMk id="23" creationId="{24E07D12-E5D2-4F41-A783-E4BD20108930}"/>
          </ac:spMkLst>
        </pc:spChg>
        <pc:spChg chg="mod">
          <ac:chgData name="Md. Rezaul" userId="8f39db1731ddfa18" providerId="LiveId" clId="{924AA9C4-5B17-4388-84F5-E5C7F5D063BC}" dt="2022-07-31T15:15:06.950" v="102" actId="6549"/>
          <ac:spMkLst>
            <pc:docMk/>
            <pc:sldMk cId="2630415398" sldId="328"/>
            <ac:spMk id="24" creationId="{D047F146-F4CC-4088-AADE-5D99A6BF5955}"/>
          </ac:spMkLst>
        </pc:spChg>
      </pc:sldChg>
      <pc:sldChg chg="modSp">
        <pc:chgData name="Md. Rezaul" userId="8f39db1731ddfa18" providerId="LiveId" clId="{924AA9C4-5B17-4388-84F5-E5C7F5D063BC}" dt="2022-09-12T17:43:12.118" v="750" actId="20577"/>
        <pc:sldMkLst>
          <pc:docMk/>
          <pc:sldMk cId="2844130794" sldId="329"/>
        </pc:sldMkLst>
        <pc:spChg chg="mod">
          <ac:chgData name="Md. Rezaul" userId="8f39db1731ddfa18" providerId="LiveId" clId="{924AA9C4-5B17-4388-84F5-E5C7F5D063BC}" dt="2022-09-12T17:43:12.118" v="750" actId="20577"/>
          <ac:spMkLst>
            <pc:docMk/>
            <pc:sldMk cId="2844130794" sldId="329"/>
            <ac:spMk id="14" creationId="{DC97DEF3-6506-440F-97F0-35CAF545FB2C}"/>
          </ac:spMkLst>
        </pc:spChg>
      </pc:sldChg>
      <pc:sldChg chg="modSp add">
        <pc:chgData name="Md. Rezaul" userId="8f39db1731ddfa18" providerId="LiveId" clId="{924AA9C4-5B17-4388-84F5-E5C7F5D063BC}" dt="2022-07-31T16:44:25.434" v="610" actId="115"/>
        <pc:sldMkLst>
          <pc:docMk/>
          <pc:sldMk cId="577066915" sldId="330"/>
        </pc:sldMkLst>
        <pc:spChg chg="mod">
          <ac:chgData name="Md. Rezaul" userId="8f39db1731ddfa18" providerId="LiveId" clId="{924AA9C4-5B17-4388-84F5-E5C7F5D063BC}" dt="2022-07-31T16:44:25.434" v="610" actId="115"/>
          <ac:spMkLst>
            <pc:docMk/>
            <pc:sldMk cId="577066915" sldId="330"/>
            <ac:spMk id="24" creationId="{D42B5C54-A770-4CC8-B681-5E54790E45DD}"/>
          </ac:spMkLst>
        </pc:spChg>
      </pc:sldChg>
      <pc:sldChg chg="del">
        <pc:chgData name="Md. Rezaul" userId="8f39db1731ddfa18" providerId="LiveId" clId="{924AA9C4-5B17-4388-84F5-E5C7F5D063BC}" dt="2022-07-31T15:21:58.407" v="138" actId="2696"/>
        <pc:sldMkLst>
          <pc:docMk/>
          <pc:sldMk cId="1724859533" sldId="331"/>
        </pc:sldMkLst>
      </pc:sldChg>
      <pc:sldChg chg="del">
        <pc:chgData name="Md. Rezaul" userId="8f39db1731ddfa18" providerId="LiveId" clId="{924AA9C4-5B17-4388-84F5-E5C7F5D063BC}" dt="2022-07-31T15:22:02.991" v="139" actId="2696"/>
        <pc:sldMkLst>
          <pc:docMk/>
          <pc:sldMk cId="3507836546" sldId="332"/>
        </pc:sldMkLst>
      </pc:sldChg>
      <pc:sldChg chg="del">
        <pc:chgData name="Md. Rezaul" userId="8f39db1731ddfa18" providerId="LiveId" clId="{924AA9C4-5B17-4388-84F5-E5C7F5D063BC}" dt="2022-07-31T15:22:11.520" v="140" actId="2696"/>
        <pc:sldMkLst>
          <pc:docMk/>
          <pc:sldMk cId="529934349" sldId="333"/>
        </pc:sldMkLst>
      </pc:sldChg>
      <pc:sldChg chg="addSp delSp modSp mod delAnim modAnim">
        <pc:chgData name="Md. Rezaul" userId="8f39db1731ddfa18" providerId="LiveId" clId="{924AA9C4-5B17-4388-84F5-E5C7F5D063BC}" dt="2022-09-12T17:32:38.334" v="668" actId="1076"/>
        <pc:sldMkLst>
          <pc:docMk/>
          <pc:sldMk cId="2276723742" sldId="334"/>
        </pc:sldMkLst>
        <pc:spChg chg="add del mod">
          <ac:chgData name="Md. Rezaul" userId="8f39db1731ddfa18" providerId="LiveId" clId="{924AA9C4-5B17-4388-84F5-E5C7F5D063BC}" dt="2022-07-31T15:36:17.803" v="378" actId="478"/>
          <ac:spMkLst>
            <pc:docMk/>
            <pc:sldMk cId="2276723742" sldId="334"/>
            <ac:spMk id="3" creationId="{EAD387FA-7FA5-1C51-8350-5E38C8B958BD}"/>
          </ac:spMkLst>
        </pc:spChg>
        <pc:spChg chg="mod">
          <ac:chgData name="Md. Rezaul" userId="8f39db1731ddfa18" providerId="LiveId" clId="{924AA9C4-5B17-4388-84F5-E5C7F5D063BC}" dt="2022-09-12T17:28:48.281" v="666" actId="20577"/>
          <ac:spMkLst>
            <pc:docMk/>
            <pc:sldMk cId="2276723742" sldId="334"/>
            <ac:spMk id="8" creationId="{6B0B8DC5-9BE7-49E6-9F59-001235B5EF21}"/>
          </ac:spMkLst>
        </pc:spChg>
        <pc:spChg chg="del">
          <ac:chgData name="Md. Rezaul" userId="8f39db1731ddfa18" providerId="LiveId" clId="{924AA9C4-5B17-4388-84F5-E5C7F5D063BC}" dt="2022-07-31T15:23:08.471" v="142" actId="478"/>
          <ac:spMkLst>
            <pc:docMk/>
            <pc:sldMk cId="2276723742" sldId="334"/>
            <ac:spMk id="14" creationId="{DC97DEF3-6506-440F-97F0-35CAF545FB2C}"/>
          </ac:spMkLst>
        </pc:spChg>
        <pc:picChg chg="mod">
          <ac:chgData name="Md. Rezaul" userId="8f39db1731ddfa18" providerId="LiveId" clId="{924AA9C4-5B17-4388-84F5-E5C7F5D063BC}" dt="2022-07-31T15:23:32.027" v="154" actId="1076"/>
          <ac:picMkLst>
            <pc:docMk/>
            <pc:sldMk cId="2276723742" sldId="334"/>
            <ac:picMk id="2" creationId="{BC5FB263-BB74-4010-BD91-36D4693F83C9}"/>
          </ac:picMkLst>
        </pc:picChg>
        <pc:picChg chg="mod">
          <ac:chgData name="Md. Rezaul" userId="8f39db1731ddfa18" providerId="LiveId" clId="{924AA9C4-5B17-4388-84F5-E5C7F5D063BC}" dt="2022-09-12T17:22:01.430" v="616" actId="1076"/>
          <ac:picMkLst>
            <pc:docMk/>
            <pc:sldMk cId="2276723742" sldId="334"/>
            <ac:picMk id="4" creationId="{8E79DC64-7F47-47CA-871D-C0C0AF4575CA}"/>
          </ac:picMkLst>
        </pc:picChg>
        <pc:picChg chg="del">
          <ac:chgData name="Md. Rezaul" userId="8f39db1731ddfa18" providerId="LiveId" clId="{924AA9C4-5B17-4388-84F5-E5C7F5D063BC}" dt="2022-07-31T15:53:24.326" v="450" actId="478"/>
          <ac:picMkLst>
            <pc:docMk/>
            <pc:sldMk cId="2276723742" sldId="334"/>
            <ac:picMk id="5" creationId="{E867964D-3CF7-465A-98BB-D66783F08E79}"/>
          </ac:picMkLst>
        </pc:picChg>
        <pc:picChg chg="mod">
          <ac:chgData name="Md. Rezaul" userId="8f39db1731ddfa18" providerId="LiveId" clId="{924AA9C4-5B17-4388-84F5-E5C7F5D063BC}" dt="2022-09-12T17:21:33.871" v="615" actId="1076"/>
          <ac:picMkLst>
            <pc:docMk/>
            <pc:sldMk cId="2276723742" sldId="334"/>
            <ac:picMk id="6" creationId="{3E02B23B-E2AA-4030-86ED-A5B805B30FD3}"/>
          </ac:picMkLst>
        </pc:picChg>
        <pc:picChg chg="add mod">
          <ac:chgData name="Md. Rezaul" userId="8f39db1731ddfa18" providerId="LiveId" clId="{924AA9C4-5B17-4388-84F5-E5C7F5D063BC}" dt="2022-09-12T17:29:00.169" v="667" actId="1076"/>
          <ac:picMkLst>
            <pc:docMk/>
            <pc:sldMk cId="2276723742" sldId="334"/>
            <ac:picMk id="7" creationId="{CF20D01A-5757-2F7C-2033-3733A8868D57}"/>
          </ac:picMkLst>
        </pc:picChg>
        <pc:picChg chg="add mod">
          <ac:chgData name="Md. Rezaul" userId="8f39db1731ddfa18" providerId="LiveId" clId="{924AA9C4-5B17-4388-84F5-E5C7F5D063BC}" dt="2022-09-12T17:20:59.103" v="612" actId="1076"/>
          <ac:picMkLst>
            <pc:docMk/>
            <pc:sldMk cId="2276723742" sldId="334"/>
            <ac:picMk id="10" creationId="{A6AD7E32-A57D-F274-7402-95617B6D48F9}"/>
          </ac:picMkLst>
        </pc:picChg>
        <pc:picChg chg="add mod">
          <ac:chgData name="Md. Rezaul" userId="8f39db1731ddfa18" providerId="LiveId" clId="{924AA9C4-5B17-4388-84F5-E5C7F5D063BC}" dt="2022-09-12T17:32:38.334" v="668" actId="1076"/>
          <ac:picMkLst>
            <pc:docMk/>
            <pc:sldMk cId="2276723742" sldId="334"/>
            <ac:picMk id="12" creationId="{7AFC81F0-53F1-8EE7-6B42-51CE926BC347}"/>
          </ac:picMkLst>
        </pc:picChg>
        <pc:picChg chg="add mod">
          <ac:chgData name="Md. Rezaul" userId="8f39db1731ddfa18" providerId="LiveId" clId="{924AA9C4-5B17-4388-84F5-E5C7F5D063BC}" dt="2022-09-12T17:26:14.723" v="640" actId="1076"/>
          <ac:picMkLst>
            <pc:docMk/>
            <pc:sldMk cId="2276723742" sldId="334"/>
            <ac:picMk id="13" creationId="{71A97FA1-062E-80BA-34EA-CDC22D009AB1}"/>
          </ac:picMkLst>
        </pc:picChg>
      </pc:sldChg>
    </pc:docChg>
  </pc:docChgLst>
  <pc:docChgLst>
    <pc:chgData name="Md. Rezaul Karim" userId="8f39db1731ddfa18" providerId="LiveId" clId="{C5543667-033E-4B27-BB2B-D657E98DD9A9}"/>
    <pc:docChg chg="modSld">
      <pc:chgData name="Md. Rezaul Karim" userId="8f39db1731ddfa18" providerId="LiveId" clId="{C5543667-033E-4B27-BB2B-D657E98DD9A9}" dt="2023-06-13T09:27:05.748" v="9" actId="20577"/>
      <pc:docMkLst>
        <pc:docMk/>
      </pc:docMkLst>
      <pc:sldChg chg="modSp mod">
        <pc:chgData name="Md. Rezaul Karim" userId="8f39db1731ddfa18" providerId="LiveId" clId="{C5543667-033E-4B27-BB2B-D657E98DD9A9}" dt="2023-06-13T09:27:05.748" v="9" actId="20577"/>
        <pc:sldMkLst>
          <pc:docMk/>
          <pc:sldMk cId="2478160142" sldId="314"/>
        </pc:sldMkLst>
        <pc:graphicFrameChg chg="modGraphic">
          <ac:chgData name="Md. Rezaul Karim" userId="8f39db1731ddfa18" providerId="LiveId" clId="{C5543667-033E-4B27-BB2B-D657E98DD9A9}" dt="2023-06-13T09:27:05.748" v="9" actId="20577"/>
          <ac:graphicFrameMkLst>
            <pc:docMk/>
            <pc:sldMk cId="2478160142" sldId="314"/>
            <ac:graphicFrameMk id="19" creationId="{814801FC-D336-42E9-90EB-2D15567D2819}"/>
          </ac:graphicFrameMkLst>
        </pc:graphicFrameChg>
      </pc:sldChg>
    </pc:docChg>
  </pc:docChgLst>
  <pc:docChgLst>
    <pc:chgData name="Md. Rezaul Karim" userId="8f39db1731ddfa18" providerId="LiveId" clId="{7BC5139E-1592-412A-A8B5-D51351FDD302}"/>
    <pc:docChg chg="undo redo custSel delSld modSld sldOrd modSection">
      <pc:chgData name="Md. Rezaul Karim" userId="8f39db1731ddfa18" providerId="LiveId" clId="{7BC5139E-1592-412A-A8B5-D51351FDD302}" dt="2020-12-23T00:00:31.328" v="2825" actId="20577"/>
      <pc:docMkLst>
        <pc:docMk/>
      </pc:docMkLst>
      <pc:sldChg chg="addSp delSp modSp mod">
        <pc:chgData name="Md. Rezaul Karim" userId="8f39db1731ddfa18" providerId="LiveId" clId="{7BC5139E-1592-412A-A8B5-D51351FDD302}" dt="2020-12-22T23:08:39.944" v="1810" actId="1076"/>
        <pc:sldMkLst>
          <pc:docMk/>
          <pc:sldMk cId="2808920126" sldId="265"/>
        </pc:sldMkLst>
        <pc:picChg chg="add del mod">
          <ac:chgData name="Md. Rezaul Karim" userId="8f39db1731ddfa18" providerId="LiveId" clId="{7BC5139E-1592-412A-A8B5-D51351FDD302}" dt="2020-12-22T23:08:27.710" v="1807" actId="478"/>
          <ac:picMkLst>
            <pc:docMk/>
            <pc:sldMk cId="2808920126" sldId="265"/>
            <ac:picMk id="5" creationId="{6DCE4F04-B216-4618-9E03-8F910D303AC9}"/>
          </ac:picMkLst>
        </pc:picChg>
        <pc:picChg chg="add mod">
          <ac:chgData name="Md. Rezaul Karim" userId="8f39db1731ddfa18" providerId="LiveId" clId="{7BC5139E-1592-412A-A8B5-D51351FDD302}" dt="2020-12-22T23:08:39.944" v="1810" actId="1076"/>
          <ac:picMkLst>
            <pc:docMk/>
            <pc:sldMk cId="2808920126" sldId="265"/>
            <ac:picMk id="9" creationId="{5976D61E-7C99-4256-8020-DCCA10317A6E}"/>
          </ac:picMkLst>
        </pc:picChg>
      </pc:sldChg>
      <pc:sldChg chg="modSp mod">
        <pc:chgData name="Md. Rezaul Karim" userId="8f39db1731ddfa18" providerId="LiveId" clId="{7BC5139E-1592-412A-A8B5-D51351FDD302}" dt="2020-12-22T18:34:27.105" v="314" actId="1076"/>
        <pc:sldMkLst>
          <pc:docMk/>
          <pc:sldMk cId="2139132589" sldId="310"/>
        </pc:sldMkLst>
        <pc:spChg chg="mod">
          <ac:chgData name="Md. Rezaul Karim" userId="8f39db1731ddfa18" providerId="LiveId" clId="{7BC5139E-1592-412A-A8B5-D51351FDD302}" dt="2020-12-22T18:34:08.575" v="313" actId="20577"/>
          <ac:spMkLst>
            <pc:docMk/>
            <pc:sldMk cId="2139132589" sldId="310"/>
            <ac:spMk id="82" creationId="{8AD1EA92-A295-4C70-991E-381F684E39DB}"/>
          </ac:spMkLst>
        </pc:spChg>
        <pc:picChg chg="mod">
          <ac:chgData name="Md. Rezaul Karim" userId="8f39db1731ddfa18" providerId="LiveId" clId="{7BC5139E-1592-412A-A8B5-D51351FDD302}" dt="2020-12-22T18:34:27.105" v="314" actId="1076"/>
          <ac:picMkLst>
            <pc:docMk/>
            <pc:sldMk cId="2139132589" sldId="310"/>
            <ac:picMk id="4" creationId="{0E62C225-D620-4299-815C-BDA19BCB76BE}"/>
          </ac:picMkLst>
        </pc:picChg>
      </pc:sldChg>
      <pc:sldChg chg="modSp mod addAnim delAnim">
        <pc:chgData name="Md. Rezaul Karim" userId="8f39db1731ddfa18" providerId="LiveId" clId="{7BC5139E-1592-412A-A8B5-D51351FDD302}" dt="2020-12-22T19:01:20.763" v="584" actId="14100"/>
        <pc:sldMkLst>
          <pc:docMk/>
          <pc:sldMk cId="2478160142" sldId="314"/>
        </pc:sldMkLst>
        <pc:graphicFrameChg chg="mod modGraphic">
          <ac:chgData name="Md. Rezaul Karim" userId="8f39db1731ddfa18" providerId="LiveId" clId="{7BC5139E-1592-412A-A8B5-D51351FDD302}" dt="2020-12-22T19:01:20.763" v="584" actId="14100"/>
          <ac:graphicFrameMkLst>
            <pc:docMk/>
            <pc:sldMk cId="2478160142" sldId="314"/>
            <ac:graphicFrameMk id="19" creationId="{814801FC-D336-42E9-90EB-2D15567D2819}"/>
          </ac:graphicFrameMkLst>
        </pc:graphicFrameChg>
      </pc:sldChg>
      <pc:sldChg chg="modSp">
        <pc:chgData name="Md. Rezaul Karim" userId="8f39db1731ddfa18" providerId="LiveId" clId="{7BC5139E-1592-412A-A8B5-D51351FDD302}" dt="2020-12-22T19:04:28.980" v="619" actId="113"/>
        <pc:sldMkLst>
          <pc:docMk/>
          <pc:sldMk cId="2590506655" sldId="316"/>
        </pc:sldMkLst>
        <pc:spChg chg="mod">
          <ac:chgData name="Md. Rezaul Karim" userId="8f39db1731ddfa18" providerId="LiveId" clId="{7BC5139E-1592-412A-A8B5-D51351FDD302}" dt="2020-12-22T19:04:28.980" v="619" actId="113"/>
          <ac:spMkLst>
            <pc:docMk/>
            <pc:sldMk cId="2590506655" sldId="316"/>
            <ac:spMk id="12" creationId="{91E78965-D189-43C3-8BE4-E973C138D64E}"/>
          </ac:spMkLst>
        </pc:spChg>
        <pc:spChg chg="mod">
          <ac:chgData name="Md. Rezaul Karim" userId="8f39db1731ddfa18" providerId="LiveId" clId="{7BC5139E-1592-412A-A8B5-D51351FDD302}" dt="2020-12-22T19:02:47.436" v="589" actId="20577"/>
          <ac:spMkLst>
            <pc:docMk/>
            <pc:sldMk cId="2590506655" sldId="316"/>
            <ac:spMk id="20" creationId="{9580C9DE-0BB2-45FB-B8DB-BDB968CF61FE}"/>
          </ac:spMkLst>
        </pc:spChg>
        <pc:spChg chg="mod">
          <ac:chgData name="Md. Rezaul Karim" userId="8f39db1731ddfa18" providerId="LiveId" clId="{7BC5139E-1592-412A-A8B5-D51351FDD302}" dt="2020-12-22T19:03:08.826" v="594" actId="20577"/>
          <ac:spMkLst>
            <pc:docMk/>
            <pc:sldMk cId="2590506655" sldId="316"/>
            <ac:spMk id="21" creationId="{F235B824-15E6-4B14-8FE6-2409AEC477AB}"/>
          </ac:spMkLst>
        </pc:spChg>
        <pc:spChg chg="mod">
          <ac:chgData name="Md. Rezaul Karim" userId="8f39db1731ddfa18" providerId="LiveId" clId="{7BC5139E-1592-412A-A8B5-D51351FDD302}" dt="2020-12-22T19:03:17.904" v="599" actId="20577"/>
          <ac:spMkLst>
            <pc:docMk/>
            <pc:sldMk cId="2590506655" sldId="316"/>
            <ac:spMk id="22" creationId="{9467B66C-4182-43AE-A7A2-643F7757F9DC}"/>
          </ac:spMkLst>
        </pc:spChg>
        <pc:spChg chg="mod">
          <ac:chgData name="Md. Rezaul Karim" userId="8f39db1731ddfa18" providerId="LiveId" clId="{7BC5139E-1592-412A-A8B5-D51351FDD302}" dt="2020-12-22T19:03:24.154" v="604" actId="20577"/>
          <ac:spMkLst>
            <pc:docMk/>
            <pc:sldMk cId="2590506655" sldId="316"/>
            <ac:spMk id="23" creationId="{6BF25939-8127-42D3-AE1A-3AE37FC934AE}"/>
          </ac:spMkLst>
        </pc:spChg>
        <pc:spChg chg="mod">
          <ac:chgData name="Md. Rezaul Karim" userId="8f39db1731ddfa18" providerId="LiveId" clId="{7BC5139E-1592-412A-A8B5-D51351FDD302}" dt="2020-12-22T19:03:36.044" v="609" actId="20577"/>
          <ac:spMkLst>
            <pc:docMk/>
            <pc:sldMk cId="2590506655" sldId="316"/>
            <ac:spMk id="24" creationId="{3FB236DA-20BE-4025-A69A-6FB97E731FDF}"/>
          </ac:spMkLst>
        </pc:spChg>
        <pc:spChg chg="mod">
          <ac:chgData name="Md. Rezaul Karim" userId="8f39db1731ddfa18" providerId="LiveId" clId="{7BC5139E-1592-412A-A8B5-D51351FDD302}" dt="2020-12-22T19:03:47.887" v="616" actId="20577"/>
          <ac:spMkLst>
            <pc:docMk/>
            <pc:sldMk cId="2590506655" sldId="316"/>
            <ac:spMk id="25" creationId="{3A22053A-8DBC-435F-AEA1-A08D296E02BD}"/>
          </ac:spMkLst>
        </pc:spChg>
      </pc:sldChg>
      <pc:sldChg chg="modSp mod modAnim">
        <pc:chgData name="Md. Rezaul Karim" userId="8f39db1731ddfa18" providerId="LiveId" clId="{7BC5139E-1592-412A-A8B5-D51351FDD302}" dt="2020-12-22T19:11:19.497" v="639" actId="20577"/>
        <pc:sldMkLst>
          <pc:docMk/>
          <pc:sldMk cId="638666615" sldId="327"/>
        </pc:sldMkLst>
        <pc:spChg chg="mod">
          <ac:chgData name="Md. Rezaul Karim" userId="8f39db1731ddfa18" providerId="LiveId" clId="{7BC5139E-1592-412A-A8B5-D51351FDD302}" dt="2020-12-22T19:07:07.724" v="623" actId="20577"/>
          <ac:spMkLst>
            <pc:docMk/>
            <pc:sldMk cId="638666615" sldId="327"/>
            <ac:spMk id="21" creationId="{7DB57850-A5D3-4A4F-921C-F184EBC82CE4}"/>
          </ac:spMkLst>
        </pc:spChg>
        <pc:spChg chg="mod">
          <ac:chgData name="Md. Rezaul Karim" userId="8f39db1731ddfa18" providerId="LiveId" clId="{7BC5139E-1592-412A-A8B5-D51351FDD302}" dt="2020-12-22T19:10:21.608" v="625" actId="1076"/>
          <ac:spMkLst>
            <pc:docMk/>
            <pc:sldMk cId="638666615" sldId="327"/>
            <ac:spMk id="24" creationId="{11C00EDA-58D8-43AE-B935-4365625D82BD}"/>
          </ac:spMkLst>
        </pc:spChg>
        <pc:spChg chg="mod">
          <ac:chgData name="Md. Rezaul Karim" userId="8f39db1731ddfa18" providerId="LiveId" clId="{7BC5139E-1592-412A-A8B5-D51351FDD302}" dt="2020-12-22T19:11:19.497" v="639" actId="20577"/>
          <ac:spMkLst>
            <pc:docMk/>
            <pc:sldMk cId="638666615" sldId="327"/>
            <ac:spMk id="25" creationId="{C2E77CDB-FF36-402A-B438-EB5E045F425D}"/>
          </ac:spMkLst>
        </pc:spChg>
      </pc:sldChg>
      <pc:sldChg chg="modSp modAnim">
        <pc:chgData name="Md. Rezaul Karim" userId="8f39db1731ddfa18" providerId="LiveId" clId="{7BC5139E-1592-412A-A8B5-D51351FDD302}" dt="2020-12-22T20:01:00.667" v="1070" actId="403"/>
        <pc:sldMkLst>
          <pc:docMk/>
          <pc:sldMk cId="2630415398" sldId="328"/>
        </pc:sldMkLst>
        <pc:spChg chg="mod">
          <ac:chgData name="Md. Rezaul Karim" userId="8f39db1731ddfa18" providerId="LiveId" clId="{7BC5139E-1592-412A-A8B5-D51351FDD302}" dt="2020-12-22T20:01:00.667" v="1070" actId="403"/>
          <ac:spMkLst>
            <pc:docMk/>
            <pc:sldMk cId="2630415398" sldId="328"/>
            <ac:spMk id="18" creationId="{B77CDEE0-222C-4282-A64D-3404B961383A}"/>
          </ac:spMkLst>
        </pc:spChg>
        <pc:spChg chg="mod">
          <ac:chgData name="Md. Rezaul Karim" userId="8f39db1731ddfa18" providerId="LiveId" clId="{7BC5139E-1592-412A-A8B5-D51351FDD302}" dt="2020-12-22T19:28:40.485" v="895" actId="20577"/>
          <ac:spMkLst>
            <pc:docMk/>
            <pc:sldMk cId="2630415398" sldId="328"/>
            <ac:spMk id="20" creationId="{B318B131-DA5F-48D4-90F6-BF950F5E7435}"/>
          </ac:spMkLst>
        </pc:spChg>
        <pc:spChg chg="mod">
          <ac:chgData name="Md. Rezaul Karim" userId="8f39db1731ddfa18" providerId="LiveId" clId="{7BC5139E-1592-412A-A8B5-D51351FDD302}" dt="2020-12-22T19:26:43.943" v="891" actId="6549"/>
          <ac:spMkLst>
            <pc:docMk/>
            <pc:sldMk cId="2630415398" sldId="328"/>
            <ac:spMk id="24" creationId="{D047F146-F4CC-4088-AADE-5D99A6BF5955}"/>
          </ac:spMkLst>
        </pc:spChg>
      </pc:sldChg>
      <pc:sldChg chg="modSp mod ord">
        <pc:chgData name="Md. Rezaul Karim" userId="8f39db1731ddfa18" providerId="LiveId" clId="{7BC5139E-1592-412A-A8B5-D51351FDD302}" dt="2020-12-22T20:40:37.051" v="1450" actId="14100"/>
        <pc:sldMkLst>
          <pc:docMk/>
          <pc:sldMk cId="2844130794" sldId="329"/>
        </pc:sldMkLst>
        <pc:spChg chg="mod">
          <ac:chgData name="Md. Rezaul Karim" userId="8f39db1731ddfa18" providerId="LiveId" clId="{7BC5139E-1592-412A-A8B5-D51351FDD302}" dt="2020-12-22T20:01:12.978" v="1071" actId="403"/>
          <ac:spMkLst>
            <pc:docMk/>
            <pc:sldMk cId="2844130794" sldId="329"/>
            <ac:spMk id="14" creationId="{DC97DEF3-6506-440F-97F0-35CAF545FB2C}"/>
          </ac:spMkLst>
        </pc:spChg>
        <pc:spChg chg="mod">
          <ac:chgData name="Md. Rezaul Karim" userId="8f39db1731ddfa18" providerId="LiveId" clId="{7BC5139E-1592-412A-A8B5-D51351FDD302}" dt="2020-12-22T20:40:37.051" v="1450" actId="14100"/>
          <ac:spMkLst>
            <pc:docMk/>
            <pc:sldMk cId="2844130794" sldId="329"/>
            <ac:spMk id="16" creationId="{BBD0E55C-5D8B-4FAC-86F5-7D611A657E0F}"/>
          </ac:spMkLst>
        </pc:spChg>
      </pc:sldChg>
      <pc:sldChg chg="del">
        <pc:chgData name="Md. Rezaul Karim" userId="8f39db1731ddfa18" providerId="LiveId" clId="{7BC5139E-1592-412A-A8B5-D51351FDD302}" dt="2020-12-22T19:29:12.062" v="896" actId="2696"/>
        <pc:sldMkLst>
          <pc:docMk/>
          <pc:sldMk cId="577066915" sldId="330"/>
        </pc:sldMkLst>
      </pc:sldChg>
      <pc:sldChg chg="addSp modSp mod addAnim delAnim">
        <pc:chgData name="Md. Rezaul Karim" userId="8f39db1731ddfa18" providerId="LiveId" clId="{7BC5139E-1592-412A-A8B5-D51351FDD302}" dt="2020-12-23T00:00:31.328" v="2825" actId="20577"/>
        <pc:sldMkLst>
          <pc:docMk/>
          <pc:sldMk cId="1724859533" sldId="331"/>
        </pc:sldMkLst>
        <pc:spChg chg="mod">
          <ac:chgData name="Md. Rezaul Karim" userId="8f39db1731ddfa18" providerId="LiveId" clId="{7BC5139E-1592-412A-A8B5-D51351FDD302}" dt="2020-12-22T23:54:19.137" v="2749" actId="1076"/>
          <ac:spMkLst>
            <pc:docMk/>
            <pc:sldMk cId="1724859533" sldId="331"/>
            <ac:spMk id="11" creationId="{F5257192-7D70-4721-A432-D71841A8E3BF}"/>
          </ac:spMkLst>
        </pc:spChg>
        <pc:graphicFrameChg chg="mod modGraphic">
          <ac:chgData name="Md. Rezaul Karim" userId="8f39db1731ddfa18" providerId="LiveId" clId="{7BC5139E-1592-412A-A8B5-D51351FDD302}" dt="2020-12-23T00:00:31.328" v="2825" actId="20577"/>
          <ac:graphicFrameMkLst>
            <pc:docMk/>
            <pc:sldMk cId="1724859533" sldId="331"/>
            <ac:graphicFrameMk id="10" creationId="{A5EEBA80-6CD0-4907-B990-5ACA7CA089F3}"/>
          </ac:graphicFrameMkLst>
        </pc:graphicFrameChg>
        <pc:picChg chg="add mod">
          <ac:chgData name="Md. Rezaul Karim" userId="8f39db1731ddfa18" providerId="LiveId" clId="{7BC5139E-1592-412A-A8B5-D51351FDD302}" dt="2020-12-22T23:34:13.349" v="2557" actId="14100"/>
          <ac:picMkLst>
            <pc:docMk/>
            <pc:sldMk cId="1724859533" sldId="331"/>
            <ac:picMk id="4" creationId="{A4C60BCB-89B4-43AA-910C-78B885F9989C}"/>
          </ac:picMkLst>
        </pc:picChg>
      </pc:sldChg>
      <pc:sldChg chg="addSp delSp modSp mod addAnim delAnim">
        <pc:chgData name="Md. Rezaul Karim" userId="8f39db1731ddfa18" providerId="LiveId" clId="{7BC5139E-1592-412A-A8B5-D51351FDD302}" dt="2020-12-22T20:32:12.885" v="1347" actId="20577"/>
        <pc:sldMkLst>
          <pc:docMk/>
          <pc:sldMk cId="3507836546" sldId="332"/>
        </pc:sldMkLst>
        <pc:spChg chg="add del mod">
          <ac:chgData name="Md. Rezaul Karim" userId="8f39db1731ddfa18" providerId="LiveId" clId="{7BC5139E-1592-412A-A8B5-D51351FDD302}" dt="2020-12-22T20:13:13.025" v="1167" actId="478"/>
          <ac:spMkLst>
            <pc:docMk/>
            <pc:sldMk cId="3507836546" sldId="332"/>
            <ac:spMk id="4" creationId="{0CFB46F7-0AF7-48E0-8A0C-C686C7E783A5}"/>
          </ac:spMkLst>
        </pc:spChg>
        <pc:spChg chg="del">
          <ac:chgData name="Md. Rezaul Karim" userId="8f39db1731ddfa18" providerId="LiveId" clId="{7BC5139E-1592-412A-A8B5-D51351FDD302}" dt="2020-12-22T20:12:57.941" v="1166" actId="478"/>
          <ac:spMkLst>
            <pc:docMk/>
            <pc:sldMk cId="3507836546" sldId="332"/>
            <ac:spMk id="8" creationId="{EFB72820-7453-4A1C-8A94-456EE2FC3F9F}"/>
          </ac:spMkLst>
        </pc:spChg>
        <pc:spChg chg="mod">
          <ac:chgData name="Md. Rezaul Karim" userId="8f39db1731ddfa18" providerId="LiveId" clId="{7BC5139E-1592-412A-A8B5-D51351FDD302}" dt="2020-12-22T20:09:15.041" v="1165" actId="20577"/>
          <ac:spMkLst>
            <pc:docMk/>
            <pc:sldMk cId="3507836546" sldId="332"/>
            <ac:spMk id="14" creationId="{DC97DEF3-6506-440F-97F0-35CAF545FB2C}"/>
          </ac:spMkLst>
        </pc:spChg>
        <pc:spChg chg="del">
          <ac:chgData name="Md. Rezaul Karim" userId="8f39db1731ddfa18" providerId="LiveId" clId="{7BC5139E-1592-412A-A8B5-D51351FDD302}" dt="2020-12-22T20:13:29.938" v="1169" actId="478"/>
          <ac:spMkLst>
            <pc:docMk/>
            <pc:sldMk cId="3507836546" sldId="332"/>
            <ac:spMk id="16" creationId="{FB358806-9180-4F47-B5FA-B86B4B877D5D}"/>
          </ac:spMkLst>
        </pc:spChg>
        <pc:spChg chg="mod">
          <ac:chgData name="Md. Rezaul Karim" userId="8f39db1731ddfa18" providerId="LiveId" clId="{7BC5139E-1592-412A-A8B5-D51351FDD302}" dt="2020-12-22T20:13:54.564" v="1171" actId="1076"/>
          <ac:spMkLst>
            <pc:docMk/>
            <pc:sldMk cId="3507836546" sldId="332"/>
            <ac:spMk id="21" creationId="{7FC00DBD-69B2-49F0-9735-67D21C87E587}"/>
          </ac:spMkLst>
        </pc:spChg>
        <pc:spChg chg="del">
          <ac:chgData name="Md. Rezaul Karim" userId="8f39db1731ddfa18" providerId="LiveId" clId="{7BC5139E-1592-412A-A8B5-D51351FDD302}" dt="2020-12-22T20:14:20.083" v="1173" actId="478"/>
          <ac:spMkLst>
            <pc:docMk/>
            <pc:sldMk cId="3507836546" sldId="332"/>
            <ac:spMk id="22" creationId="{02F4A80A-DBBF-48A3-A3CB-088AD03D0893}"/>
          </ac:spMkLst>
        </pc:spChg>
        <pc:graphicFrameChg chg="mod modGraphic">
          <ac:chgData name="Md. Rezaul Karim" userId="8f39db1731ddfa18" providerId="LiveId" clId="{7BC5139E-1592-412A-A8B5-D51351FDD302}" dt="2020-12-22T20:30:58.472" v="1320" actId="403"/>
          <ac:graphicFrameMkLst>
            <pc:docMk/>
            <pc:sldMk cId="3507836546" sldId="332"/>
            <ac:graphicFrameMk id="20" creationId="{5CA2A64D-A73D-459E-8F31-99D22EA3FE4D}"/>
          </ac:graphicFrameMkLst>
        </pc:graphicFrameChg>
        <pc:graphicFrameChg chg="mod modGraphic">
          <ac:chgData name="Md. Rezaul Karim" userId="8f39db1731ddfa18" providerId="LiveId" clId="{7BC5139E-1592-412A-A8B5-D51351FDD302}" dt="2020-12-22T20:17:14.502" v="1190" actId="1076"/>
          <ac:graphicFrameMkLst>
            <pc:docMk/>
            <pc:sldMk cId="3507836546" sldId="332"/>
            <ac:graphicFrameMk id="29" creationId="{974D85A3-07B5-4D7D-B7B2-8583142E2F52}"/>
          </ac:graphicFrameMkLst>
        </pc:graphicFrameChg>
        <pc:graphicFrameChg chg="mod modGraphic">
          <ac:chgData name="Md. Rezaul Karim" userId="8f39db1731ddfa18" providerId="LiveId" clId="{7BC5139E-1592-412A-A8B5-D51351FDD302}" dt="2020-12-22T20:17:09.205" v="1189" actId="1076"/>
          <ac:graphicFrameMkLst>
            <pc:docMk/>
            <pc:sldMk cId="3507836546" sldId="332"/>
            <ac:graphicFrameMk id="30" creationId="{883124AD-FBDE-4F22-AF74-87BA1B663AF6}"/>
          </ac:graphicFrameMkLst>
        </pc:graphicFrameChg>
        <pc:graphicFrameChg chg="mod">
          <ac:chgData name="Md. Rezaul Karim" userId="8f39db1731ddfa18" providerId="LiveId" clId="{7BC5139E-1592-412A-A8B5-D51351FDD302}" dt="2020-12-22T20:17:03.877" v="1188" actId="1076"/>
          <ac:graphicFrameMkLst>
            <pc:docMk/>
            <pc:sldMk cId="3507836546" sldId="332"/>
            <ac:graphicFrameMk id="31" creationId="{A6BC5AE7-7505-4A76-A678-55240FED7967}"/>
          </ac:graphicFrameMkLst>
        </pc:graphicFrameChg>
        <pc:graphicFrameChg chg="mod modGraphic">
          <ac:chgData name="Md. Rezaul Karim" userId="8f39db1731ddfa18" providerId="LiveId" clId="{7BC5139E-1592-412A-A8B5-D51351FDD302}" dt="2020-12-22T20:16:54.752" v="1187" actId="1076"/>
          <ac:graphicFrameMkLst>
            <pc:docMk/>
            <pc:sldMk cId="3507836546" sldId="332"/>
            <ac:graphicFrameMk id="32" creationId="{03AAC4B1-6DA0-455A-AB1C-8937782C242A}"/>
          </ac:graphicFrameMkLst>
        </pc:graphicFrameChg>
        <pc:graphicFrameChg chg="mod modGraphic">
          <ac:chgData name="Md. Rezaul Karim" userId="8f39db1731ddfa18" providerId="LiveId" clId="{7BC5139E-1592-412A-A8B5-D51351FDD302}" dt="2020-12-22T20:32:12.885" v="1347" actId="20577"/>
          <ac:graphicFrameMkLst>
            <pc:docMk/>
            <pc:sldMk cId="3507836546" sldId="332"/>
            <ac:graphicFrameMk id="33" creationId="{1DB22C35-24D1-42A8-836F-06C00E3F1356}"/>
          </ac:graphicFrameMkLst>
        </pc:graphicFrameChg>
        <pc:picChg chg="del">
          <ac:chgData name="Md. Rezaul Karim" userId="8f39db1731ddfa18" providerId="LiveId" clId="{7BC5139E-1592-412A-A8B5-D51351FDD302}" dt="2020-12-22T20:13:24.891" v="1168" actId="478"/>
          <ac:picMkLst>
            <pc:docMk/>
            <pc:sldMk cId="3507836546" sldId="332"/>
            <ac:picMk id="2" creationId="{BC5FB263-BB74-4010-BD91-36D4693F83C9}"/>
          </ac:picMkLst>
        </pc:picChg>
      </pc:sldChg>
      <pc:sldChg chg="modSp">
        <pc:chgData name="Md. Rezaul Karim" userId="8f39db1731ddfa18" providerId="LiveId" clId="{7BC5139E-1592-412A-A8B5-D51351FDD302}" dt="2020-12-22T20:39:35.705" v="1433" actId="20577"/>
        <pc:sldMkLst>
          <pc:docMk/>
          <pc:sldMk cId="529934349" sldId="333"/>
        </pc:sldMkLst>
        <pc:spChg chg="mod">
          <ac:chgData name="Md. Rezaul Karim" userId="8f39db1731ddfa18" providerId="LiveId" clId="{7BC5139E-1592-412A-A8B5-D51351FDD302}" dt="2020-12-22T20:36:53.366" v="1432" actId="20577"/>
          <ac:spMkLst>
            <pc:docMk/>
            <pc:sldMk cId="529934349" sldId="333"/>
            <ac:spMk id="20" creationId="{B318B131-DA5F-48D4-90F6-BF950F5E7435}"/>
          </ac:spMkLst>
        </pc:spChg>
        <pc:spChg chg="mod">
          <ac:chgData name="Md. Rezaul Karim" userId="8f39db1731ddfa18" providerId="LiveId" clId="{7BC5139E-1592-412A-A8B5-D51351FDD302}" dt="2020-12-22T20:39:35.705" v="1433" actId="20577"/>
          <ac:spMkLst>
            <pc:docMk/>
            <pc:sldMk cId="529934349" sldId="333"/>
            <ac:spMk id="24" creationId="{D047F146-F4CC-4088-AADE-5D99A6BF5955}"/>
          </ac:spMkLst>
        </pc:spChg>
      </pc:sldChg>
      <pc:sldChg chg="addSp modSp mod modAnim">
        <pc:chgData name="Md. Rezaul Karim" userId="8f39db1731ddfa18" providerId="LiveId" clId="{7BC5139E-1592-412A-A8B5-D51351FDD302}" dt="2020-12-22T20:46:52.957" v="1702" actId="14100"/>
        <pc:sldMkLst>
          <pc:docMk/>
          <pc:sldMk cId="2276723742" sldId="334"/>
        </pc:sldMkLst>
        <pc:spChg chg="mod">
          <ac:chgData name="Md. Rezaul Karim" userId="8f39db1731ddfa18" providerId="LiveId" clId="{7BC5139E-1592-412A-A8B5-D51351FDD302}" dt="2020-12-22T20:46:52.957" v="1702" actId="14100"/>
          <ac:spMkLst>
            <pc:docMk/>
            <pc:sldMk cId="2276723742" sldId="334"/>
            <ac:spMk id="8" creationId="{6B0B8DC5-9BE7-49E6-9F59-001235B5EF21}"/>
          </ac:spMkLst>
        </pc:spChg>
        <pc:picChg chg="add mod">
          <ac:chgData name="Md. Rezaul Karim" userId="8f39db1731ddfa18" providerId="LiveId" clId="{7BC5139E-1592-412A-A8B5-D51351FDD302}" dt="2020-12-22T20:43:50.524" v="1475" actId="14100"/>
          <ac:picMkLst>
            <pc:docMk/>
            <pc:sldMk cId="2276723742" sldId="334"/>
            <ac:picMk id="4" creationId="{8E79DC64-7F47-47CA-871D-C0C0AF4575CA}"/>
          </ac:picMkLst>
        </pc:picChg>
        <pc:picChg chg="add mod">
          <ac:chgData name="Md. Rezaul Karim" userId="8f39db1731ddfa18" providerId="LiveId" clId="{7BC5139E-1592-412A-A8B5-D51351FDD302}" dt="2020-12-22T20:43:44.003" v="1474" actId="1076"/>
          <ac:picMkLst>
            <pc:docMk/>
            <pc:sldMk cId="2276723742" sldId="334"/>
            <ac:picMk id="6" creationId="{3E02B23B-E2AA-4030-86ED-A5B805B30FD3}"/>
          </ac:picMkLst>
        </pc:picChg>
      </pc:sldChg>
    </pc:docChg>
  </pc:docChgLst>
  <pc:docChgLst>
    <pc:chgData name="Md. Rezaul Karim" userId="8f39db1731ddfa18" providerId="LiveId" clId="{68CE3AE8-1B7D-4654-B563-9F1CA75DF57C}"/>
    <pc:docChg chg="undo redo custSel modSld">
      <pc:chgData name="Md. Rezaul Karim" userId="8f39db1731ddfa18" providerId="LiveId" clId="{68CE3AE8-1B7D-4654-B563-9F1CA75DF57C}" dt="2023-03-01T20:44:24.515" v="63" actId="14100"/>
      <pc:docMkLst>
        <pc:docMk/>
      </pc:docMkLst>
      <pc:sldChg chg="modSp mod addAnim delAnim">
        <pc:chgData name="Md. Rezaul Karim" userId="8f39db1731ddfa18" providerId="LiveId" clId="{68CE3AE8-1B7D-4654-B563-9F1CA75DF57C}" dt="2023-03-01T20:44:24.515" v="63" actId="14100"/>
        <pc:sldMkLst>
          <pc:docMk/>
          <pc:sldMk cId="2478160142" sldId="314"/>
        </pc:sldMkLst>
        <pc:spChg chg="mod">
          <ac:chgData name="Md. Rezaul Karim" userId="8f39db1731ddfa18" providerId="LiveId" clId="{68CE3AE8-1B7D-4654-B563-9F1CA75DF57C}" dt="2023-03-01T20:44:24.515" v="63" actId="14100"/>
          <ac:spMkLst>
            <pc:docMk/>
            <pc:sldMk cId="2478160142" sldId="314"/>
            <ac:spMk id="22" creationId="{63264405-5F72-48B1-A06E-9ABAF02C01A4}"/>
          </ac:spMkLst>
        </pc:spChg>
        <pc:graphicFrameChg chg="mod modGraphic">
          <ac:chgData name="Md. Rezaul Karim" userId="8f39db1731ddfa18" providerId="LiveId" clId="{68CE3AE8-1B7D-4654-B563-9F1CA75DF57C}" dt="2023-03-01T20:43:58.117" v="60" actId="20577"/>
          <ac:graphicFrameMkLst>
            <pc:docMk/>
            <pc:sldMk cId="2478160142" sldId="314"/>
            <ac:graphicFrameMk id="19" creationId="{814801FC-D336-42E9-90EB-2D15567D2819}"/>
          </ac:graphicFrameMkLst>
        </pc:graphicFrameChg>
      </pc:sldChg>
    </pc:docChg>
  </pc:docChgLst>
  <pc:docChgLst>
    <pc:chgData name="Md. Rezaul" userId="8f39db1731ddfa18" providerId="LiveId" clId="{2507F93B-E7F8-4654-868F-45ACA3B250F2}"/>
    <pc:docChg chg="undo custSel modSld">
      <pc:chgData name="Md. Rezaul" userId="8f39db1731ddfa18" providerId="LiveId" clId="{2507F93B-E7F8-4654-868F-45ACA3B250F2}" dt="2021-02-05T19:59:28.126" v="579" actId="20577"/>
      <pc:docMkLst>
        <pc:docMk/>
      </pc:docMkLst>
      <pc:sldChg chg="modSp mod addAnim delAnim">
        <pc:chgData name="Md. Rezaul" userId="8f39db1731ddfa18" providerId="LiveId" clId="{2507F93B-E7F8-4654-868F-45ACA3B250F2}" dt="2021-02-05T19:52:15.206" v="501" actId="20577"/>
        <pc:sldMkLst>
          <pc:docMk/>
          <pc:sldMk cId="1724859533" sldId="331"/>
        </pc:sldMkLst>
        <pc:graphicFrameChg chg="mod modGraphic">
          <ac:chgData name="Md. Rezaul" userId="8f39db1731ddfa18" providerId="LiveId" clId="{2507F93B-E7F8-4654-868F-45ACA3B250F2}" dt="2021-02-05T19:52:15.206" v="501" actId="20577"/>
          <ac:graphicFrameMkLst>
            <pc:docMk/>
            <pc:sldMk cId="1724859533" sldId="331"/>
            <ac:graphicFrameMk id="10" creationId="{A5EEBA80-6CD0-4907-B990-5ACA7CA089F3}"/>
          </ac:graphicFrameMkLst>
        </pc:graphicFrameChg>
        <pc:picChg chg="mod">
          <ac:chgData name="Md. Rezaul" userId="8f39db1731ddfa18" providerId="LiveId" clId="{2507F93B-E7F8-4654-868F-45ACA3B250F2}" dt="2021-02-05T19:48:30.379" v="450" actId="1076"/>
          <ac:picMkLst>
            <pc:docMk/>
            <pc:sldMk cId="1724859533" sldId="331"/>
            <ac:picMk id="4" creationId="{A4C60BCB-89B4-43AA-910C-78B885F9989C}"/>
          </ac:picMkLst>
        </pc:picChg>
      </pc:sldChg>
      <pc:sldChg chg="modSp mod addAnim delAnim modAnim">
        <pc:chgData name="Md. Rezaul" userId="8f39db1731ddfa18" providerId="LiveId" clId="{2507F93B-E7F8-4654-868F-45ACA3B250F2}" dt="2021-02-05T19:59:28.126" v="579" actId="20577"/>
        <pc:sldMkLst>
          <pc:docMk/>
          <pc:sldMk cId="3507836546" sldId="332"/>
        </pc:sldMkLst>
        <pc:graphicFrameChg chg="modGraphic">
          <ac:chgData name="Md. Rezaul" userId="8f39db1731ddfa18" providerId="LiveId" clId="{2507F93B-E7F8-4654-868F-45ACA3B250F2}" dt="2021-02-05T19:59:28.126" v="579" actId="20577"/>
          <ac:graphicFrameMkLst>
            <pc:docMk/>
            <pc:sldMk cId="3507836546" sldId="332"/>
            <ac:graphicFrameMk id="20" creationId="{5CA2A64D-A73D-459E-8F31-99D22EA3FE4D}"/>
          </ac:graphicFrameMkLst>
        </pc:graphicFrameChg>
        <pc:graphicFrameChg chg="modGraphic">
          <ac:chgData name="Md. Rezaul" userId="8f39db1731ddfa18" providerId="LiveId" clId="{2507F93B-E7F8-4654-868F-45ACA3B250F2}" dt="2021-02-05T19:53:28.593" v="510" actId="20577"/>
          <ac:graphicFrameMkLst>
            <pc:docMk/>
            <pc:sldMk cId="3507836546" sldId="332"/>
            <ac:graphicFrameMk id="29" creationId="{974D85A3-07B5-4D7D-B7B2-8583142E2F52}"/>
          </ac:graphicFrameMkLst>
        </pc:graphicFrameChg>
        <pc:graphicFrameChg chg="modGraphic">
          <ac:chgData name="Md. Rezaul" userId="8f39db1731ddfa18" providerId="LiveId" clId="{2507F93B-E7F8-4654-868F-45ACA3B250F2}" dt="2021-02-05T19:54:15.482" v="511" actId="33524"/>
          <ac:graphicFrameMkLst>
            <pc:docMk/>
            <pc:sldMk cId="3507836546" sldId="332"/>
            <ac:graphicFrameMk id="32" creationId="{03AAC4B1-6DA0-455A-AB1C-8937782C242A}"/>
          </ac:graphicFrameMkLst>
        </pc:graphicFrameChg>
        <pc:graphicFrameChg chg="mod modGraphic">
          <ac:chgData name="Md. Rezaul" userId="8f39db1731ddfa18" providerId="LiveId" clId="{2507F93B-E7F8-4654-868F-45ACA3B250F2}" dt="2021-02-05T19:57:57.317" v="577" actId="20577"/>
          <ac:graphicFrameMkLst>
            <pc:docMk/>
            <pc:sldMk cId="3507836546" sldId="332"/>
            <ac:graphicFrameMk id="33" creationId="{1DB22C35-24D1-42A8-836F-06C00E3F1356}"/>
          </ac:graphicFrameMkLst>
        </pc:graphicFrameChg>
      </pc:sldChg>
    </pc:docChg>
  </pc:docChgLst>
  <pc:docChgLst>
    <pc:chgData name="Asif Azad" userId="d54d18f21f401e4e" providerId="LiveId" clId="{737673B1-A7EE-4E0B-86FF-B10B535B22F0}"/>
    <pc:docChg chg="undo custSel addSld delSld modSld sldOrd modSection">
      <pc:chgData name="Asif Azad" userId="d54d18f21f401e4e" providerId="LiveId" clId="{737673B1-A7EE-4E0B-86FF-B10B535B22F0}" dt="2020-12-22T13:46:42.076" v="354" actId="6549"/>
      <pc:docMkLst>
        <pc:docMk/>
      </pc:docMkLst>
      <pc:sldChg chg="del">
        <pc:chgData name="Asif Azad" userId="d54d18f21f401e4e" providerId="LiveId" clId="{737673B1-A7EE-4E0B-86FF-B10B535B22F0}" dt="2020-12-22T13:03:41.355" v="74" actId="2696"/>
        <pc:sldMkLst>
          <pc:docMk/>
          <pc:sldMk cId="520394523" sldId="322"/>
        </pc:sldMkLst>
      </pc:sldChg>
      <pc:sldChg chg="del">
        <pc:chgData name="Asif Azad" userId="d54d18f21f401e4e" providerId="LiveId" clId="{737673B1-A7EE-4E0B-86FF-B10B535B22F0}" dt="2020-12-22T13:14:31.416" v="139" actId="2696"/>
        <pc:sldMkLst>
          <pc:docMk/>
          <pc:sldMk cId="2473231305" sldId="323"/>
        </pc:sldMkLst>
      </pc:sldChg>
      <pc:sldChg chg="del">
        <pc:chgData name="Asif Azad" userId="d54d18f21f401e4e" providerId="LiveId" clId="{737673B1-A7EE-4E0B-86FF-B10B535B22F0}" dt="2020-12-22T13:19:08.936" v="173" actId="2696"/>
        <pc:sldMkLst>
          <pc:docMk/>
          <pc:sldMk cId="956090966" sldId="324"/>
        </pc:sldMkLst>
      </pc:sldChg>
      <pc:sldChg chg="del">
        <pc:chgData name="Asif Azad" userId="d54d18f21f401e4e" providerId="LiveId" clId="{737673B1-A7EE-4E0B-86FF-B10B535B22F0}" dt="2020-12-22T13:24:39.262" v="197" actId="2696"/>
        <pc:sldMkLst>
          <pc:docMk/>
          <pc:sldMk cId="900494035" sldId="325"/>
        </pc:sldMkLst>
      </pc:sldChg>
      <pc:sldChg chg="addSp delSp modSp add mod ord delAnim modAnim">
        <pc:chgData name="Asif Azad" userId="d54d18f21f401e4e" providerId="LiveId" clId="{737673B1-A7EE-4E0B-86FF-B10B535B22F0}" dt="2020-12-22T13:22:02.441" v="189"/>
        <pc:sldMkLst>
          <pc:docMk/>
          <pc:sldMk cId="1724859533" sldId="331"/>
        </pc:sldMkLst>
        <pc:spChg chg="add mod">
          <ac:chgData name="Asif Azad" userId="d54d18f21f401e4e" providerId="LiveId" clId="{737673B1-A7EE-4E0B-86FF-B10B535B22F0}" dt="2020-12-22T13:00:35.715" v="48" actId="1036"/>
          <ac:spMkLst>
            <pc:docMk/>
            <pc:sldMk cId="1724859533" sldId="331"/>
            <ac:spMk id="11" creationId="{F5257192-7D70-4721-A432-D71841A8E3BF}"/>
          </ac:spMkLst>
        </pc:spChg>
        <pc:spChg chg="mod">
          <ac:chgData name="Asif Azad" userId="d54d18f21f401e4e" providerId="LiveId" clId="{737673B1-A7EE-4E0B-86FF-B10B535B22F0}" dt="2020-12-22T13:00:29.090" v="44" actId="255"/>
          <ac:spMkLst>
            <pc:docMk/>
            <pc:sldMk cId="1724859533" sldId="331"/>
            <ac:spMk id="14" creationId="{DC97DEF3-6506-440F-97F0-35CAF545FB2C}"/>
          </ac:spMkLst>
        </pc:spChg>
        <pc:spChg chg="mod">
          <ac:chgData name="Asif Azad" userId="d54d18f21f401e4e" providerId="LiveId" clId="{737673B1-A7EE-4E0B-86FF-B10B535B22F0}" dt="2020-12-22T13:00:56.554" v="57" actId="14100"/>
          <ac:spMkLst>
            <pc:docMk/>
            <pc:sldMk cId="1724859533" sldId="331"/>
            <ac:spMk id="15" creationId="{4C05D67C-1D40-4398-8271-B9A2057CC1EE}"/>
          </ac:spMkLst>
        </pc:spChg>
        <pc:spChg chg="del">
          <ac:chgData name="Asif Azad" userId="d54d18f21f401e4e" providerId="LiveId" clId="{737673B1-A7EE-4E0B-86FF-B10B535B22F0}" dt="2020-12-22T12:58:18.914" v="4" actId="478"/>
          <ac:spMkLst>
            <pc:docMk/>
            <pc:sldMk cId="1724859533" sldId="331"/>
            <ac:spMk id="16" creationId="{BBD0E55C-5D8B-4FAC-86F5-7D611A657E0F}"/>
          </ac:spMkLst>
        </pc:spChg>
        <pc:spChg chg="del">
          <ac:chgData name="Asif Azad" userId="d54d18f21f401e4e" providerId="LiveId" clId="{737673B1-A7EE-4E0B-86FF-B10B535B22F0}" dt="2020-12-22T12:58:23.926" v="6" actId="478"/>
          <ac:spMkLst>
            <pc:docMk/>
            <pc:sldMk cId="1724859533" sldId="331"/>
            <ac:spMk id="18" creationId="{92416DE4-DDC1-4085-B9DE-00D7E1B7E45D}"/>
          </ac:spMkLst>
        </pc:spChg>
        <pc:spChg chg="del">
          <ac:chgData name="Asif Azad" userId="d54d18f21f401e4e" providerId="LiveId" clId="{737673B1-A7EE-4E0B-86FF-B10B535B22F0}" dt="2020-12-22T12:58:25.453" v="7" actId="478"/>
          <ac:spMkLst>
            <pc:docMk/>
            <pc:sldMk cId="1724859533" sldId="331"/>
            <ac:spMk id="22" creationId="{2A26A185-2C75-4A5A-9649-0C86F50EE5FE}"/>
          </ac:spMkLst>
        </pc:spChg>
        <pc:graphicFrameChg chg="add mod modGraphic">
          <ac:chgData name="Asif Azad" userId="d54d18f21f401e4e" providerId="LiveId" clId="{737673B1-A7EE-4E0B-86FF-B10B535B22F0}" dt="2020-12-22T13:22:02.441" v="189"/>
          <ac:graphicFrameMkLst>
            <pc:docMk/>
            <pc:sldMk cId="1724859533" sldId="331"/>
            <ac:graphicFrameMk id="10" creationId="{A5EEBA80-6CD0-4907-B990-5ACA7CA089F3}"/>
          </ac:graphicFrameMkLst>
        </pc:graphicFrameChg>
        <pc:graphicFrameChg chg="del">
          <ac:chgData name="Asif Azad" userId="d54d18f21f401e4e" providerId="LiveId" clId="{737673B1-A7EE-4E0B-86FF-B10B535B22F0}" dt="2020-12-22T12:58:21.775" v="5" actId="478"/>
          <ac:graphicFrameMkLst>
            <pc:docMk/>
            <pc:sldMk cId="1724859533" sldId="331"/>
            <ac:graphicFrameMk id="20" creationId="{D8300344-7153-481F-805C-1FB6C057D09E}"/>
          </ac:graphicFrameMkLst>
        </pc:graphicFrameChg>
      </pc:sldChg>
      <pc:sldChg chg="addSp delSp modSp add mod delAnim modAnim">
        <pc:chgData name="Asif Azad" userId="d54d18f21f401e4e" providerId="LiveId" clId="{737673B1-A7EE-4E0B-86FF-B10B535B22F0}" dt="2020-12-22T13:44:26.742" v="332"/>
        <pc:sldMkLst>
          <pc:docMk/>
          <pc:sldMk cId="3507836546" sldId="332"/>
        </pc:sldMkLst>
        <pc:spChg chg="add mod">
          <ac:chgData name="Asif Azad" userId="d54d18f21f401e4e" providerId="LiveId" clId="{737673B1-A7EE-4E0B-86FF-B10B535B22F0}" dt="2020-12-22T13:23:15.476" v="191" actId="208"/>
          <ac:spMkLst>
            <pc:docMk/>
            <pc:sldMk cId="3507836546" sldId="332"/>
            <ac:spMk id="8" creationId="{EFB72820-7453-4A1C-8A94-456EE2FC3F9F}"/>
          </ac:spMkLst>
        </pc:spChg>
        <pc:spChg chg="add del mod">
          <ac:chgData name="Asif Azad" userId="d54d18f21f401e4e" providerId="LiveId" clId="{737673B1-A7EE-4E0B-86FF-B10B535B22F0}" dt="2020-12-22T13:37:37.800" v="278" actId="478"/>
          <ac:spMkLst>
            <pc:docMk/>
            <pc:sldMk cId="3507836546" sldId="332"/>
            <ac:spMk id="9" creationId="{093DADA0-FE23-4E61-84B6-8E68EA4A4F97}"/>
          </ac:spMkLst>
        </pc:spChg>
        <pc:spChg chg="del mod">
          <ac:chgData name="Asif Azad" userId="d54d18f21f401e4e" providerId="LiveId" clId="{737673B1-A7EE-4E0B-86FF-B10B535B22F0}" dt="2020-12-22T13:05:05.122" v="79" actId="478"/>
          <ac:spMkLst>
            <pc:docMk/>
            <pc:sldMk cId="3507836546" sldId="332"/>
            <ac:spMk id="11" creationId="{F5257192-7D70-4721-A432-D71841A8E3BF}"/>
          </ac:spMkLst>
        </pc:spChg>
        <pc:spChg chg="add del mod">
          <ac:chgData name="Asif Azad" userId="d54d18f21f401e4e" providerId="LiveId" clId="{737673B1-A7EE-4E0B-86FF-B10B535B22F0}" dt="2020-12-22T13:37:39.495" v="279" actId="478"/>
          <ac:spMkLst>
            <pc:docMk/>
            <pc:sldMk cId="3507836546" sldId="332"/>
            <ac:spMk id="12" creationId="{0869FBB7-2E5E-4CAD-A794-0DB60056BF1E}"/>
          </ac:spMkLst>
        </pc:spChg>
        <pc:spChg chg="add del mod">
          <ac:chgData name="Asif Azad" userId="d54d18f21f401e4e" providerId="LiveId" clId="{737673B1-A7EE-4E0B-86FF-B10B535B22F0}" dt="2020-12-22T13:37:32.295" v="275" actId="478"/>
          <ac:spMkLst>
            <pc:docMk/>
            <pc:sldMk cId="3507836546" sldId="332"/>
            <ac:spMk id="13" creationId="{A5B7D374-7F2C-42EB-B06B-9816A4F6A003}"/>
          </ac:spMkLst>
        </pc:spChg>
        <pc:spChg chg="mod">
          <ac:chgData name="Asif Azad" userId="d54d18f21f401e4e" providerId="LiveId" clId="{737673B1-A7EE-4E0B-86FF-B10B535B22F0}" dt="2020-12-22T13:04:21.741" v="76"/>
          <ac:spMkLst>
            <pc:docMk/>
            <pc:sldMk cId="3507836546" sldId="332"/>
            <ac:spMk id="14" creationId="{DC97DEF3-6506-440F-97F0-35CAF545FB2C}"/>
          </ac:spMkLst>
        </pc:spChg>
        <pc:spChg chg="add mod">
          <ac:chgData name="Asif Azad" userId="d54d18f21f401e4e" providerId="LiveId" clId="{737673B1-A7EE-4E0B-86FF-B10B535B22F0}" dt="2020-12-22T13:23:09.779" v="190" actId="208"/>
          <ac:spMkLst>
            <pc:docMk/>
            <pc:sldMk cId="3507836546" sldId="332"/>
            <ac:spMk id="16" creationId="{FB358806-9180-4F47-B5FA-B86B4B877D5D}"/>
          </ac:spMkLst>
        </pc:spChg>
        <pc:spChg chg="add del mod">
          <ac:chgData name="Asif Azad" userId="d54d18f21f401e4e" providerId="LiveId" clId="{737673B1-A7EE-4E0B-86FF-B10B535B22F0}" dt="2020-12-22T13:37:34.471" v="276" actId="478"/>
          <ac:spMkLst>
            <pc:docMk/>
            <pc:sldMk cId="3507836546" sldId="332"/>
            <ac:spMk id="17" creationId="{D8FEA909-FCA1-4705-B09D-71A05704AAF6}"/>
          </ac:spMkLst>
        </pc:spChg>
        <pc:spChg chg="add del mod">
          <ac:chgData name="Asif Azad" userId="d54d18f21f401e4e" providerId="LiveId" clId="{737673B1-A7EE-4E0B-86FF-B10B535B22F0}" dt="2020-12-22T13:37:40.975" v="280" actId="478"/>
          <ac:spMkLst>
            <pc:docMk/>
            <pc:sldMk cId="3507836546" sldId="332"/>
            <ac:spMk id="18" creationId="{AF7597A7-213B-4860-8B89-CFE5E36D1FBD}"/>
          </ac:spMkLst>
        </pc:spChg>
        <pc:spChg chg="add mod">
          <ac:chgData name="Asif Azad" userId="d54d18f21f401e4e" providerId="LiveId" clId="{737673B1-A7EE-4E0B-86FF-B10B535B22F0}" dt="2020-12-22T13:05:14.353" v="87" actId="1038"/>
          <ac:spMkLst>
            <pc:docMk/>
            <pc:sldMk cId="3507836546" sldId="332"/>
            <ac:spMk id="21" creationId="{7FC00DBD-69B2-49F0-9735-67D21C87E587}"/>
          </ac:spMkLst>
        </pc:spChg>
        <pc:spChg chg="add mod">
          <ac:chgData name="Asif Azad" userId="d54d18f21f401e4e" providerId="LiveId" clId="{737673B1-A7EE-4E0B-86FF-B10B535B22F0}" dt="2020-12-22T13:05:14.353" v="87" actId="1038"/>
          <ac:spMkLst>
            <pc:docMk/>
            <pc:sldMk cId="3507836546" sldId="332"/>
            <ac:spMk id="22" creationId="{02F4A80A-DBBF-48A3-A3CB-088AD03D0893}"/>
          </ac:spMkLst>
        </pc:spChg>
        <pc:spChg chg="add del">
          <ac:chgData name="Asif Azad" userId="d54d18f21f401e4e" providerId="LiveId" clId="{737673B1-A7EE-4E0B-86FF-B10B535B22F0}" dt="2020-12-22T13:37:58.237" v="282" actId="22"/>
          <ac:spMkLst>
            <pc:docMk/>
            <pc:sldMk cId="3507836546" sldId="332"/>
            <ac:spMk id="23" creationId="{D76F2216-4E94-462C-A0A4-5612F014FE3E}"/>
          </ac:spMkLst>
        </pc:spChg>
        <pc:graphicFrameChg chg="del">
          <ac:chgData name="Asif Azad" userId="d54d18f21f401e4e" providerId="LiveId" clId="{737673B1-A7EE-4E0B-86FF-B10B535B22F0}" dt="2020-12-22T13:05:02.173" v="77" actId="478"/>
          <ac:graphicFrameMkLst>
            <pc:docMk/>
            <pc:sldMk cId="3507836546" sldId="332"/>
            <ac:graphicFrameMk id="10" creationId="{A5EEBA80-6CD0-4907-B990-5ACA7CA089F3}"/>
          </ac:graphicFrameMkLst>
        </pc:graphicFrameChg>
        <pc:graphicFrameChg chg="add mod">
          <ac:chgData name="Asif Azad" userId="d54d18f21f401e4e" providerId="LiveId" clId="{737673B1-A7EE-4E0B-86FF-B10B535B22F0}" dt="2020-12-22T13:23:29.025" v="192"/>
          <ac:graphicFrameMkLst>
            <pc:docMk/>
            <pc:sldMk cId="3507836546" sldId="332"/>
            <ac:graphicFrameMk id="20" creationId="{5CA2A64D-A73D-459E-8F31-99D22EA3FE4D}"/>
          </ac:graphicFrameMkLst>
        </pc:graphicFrameChg>
        <pc:graphicFrameChg chg="add del mod modGraphic">
          <ac:chgData name="Asif Azad" userId="d54d18f21f401e4e" providerId="LiveId" clId="{737673B1-A7EE-4E0B-86FF-B10B535B22F0}" dt="2020-12-22T13:38:21.597" v="286"/>
          <ac:graphicFrameMkLst>
            <pc:docMk/>
            <pc:sldMk cId="3507836546" sldId="332"/>
            <ac:graphicFrameMk id="24" creationId="{85C46207-98AB-41C2-9EBC-000C94DAFB14}"/>
          </ac:graphicFrameMkLst>
        </pc:graphicFrameChg>
        <pc:graphicFrameChg chg="add del mod modGraphic">
          <ac:chgData name="Asif Azad" userId="d54d18f21f401e4e" providerId="LiveId" clId="{737673B1-A7EE-4E0B-86FF-B10B535B22F0}" dt="2020-12-22T13:38:21.597" v="286"/>
          <ac:graphicFrameMkLst>
            <pc:docMk/>
            <pc:sldMk cId="3507836546" sldId="332"/>
            <ac:graphicFrameMk id="25" creationId="{C2CFC509-96A4-44D0-9676-AE2F3B4AE14B}"/>
          </ac:graphicFrameMkLst>
        </pc:graphicFrameChg>
        <pc:graphicFrameChg chg="add del mod modGraphic">
          <ac:chgData name="Asif Azad" userId="d54d18f21f401e4e" providerId="LiveId" clId="{737673B1-A7EE-4E0B-86FF-B10B535B22F0}" dt="2020-12-22T13:38:21.597" v="286"/>
          <ac:graphicFrameMkLst>
            <pc:docMk/>
            <pc:sldMk cId="3507836546" sldId="332"/>
            <ac:graphicFrameMk id="26" creationId="{6E1FF338-E579-4589-B9A8-EEDB5A989E07}"/>
          </ac:graphicFrameMkLst>
        </pc:graphicFrameChg>
        <pc:graphicFrameChg chg="add del mod modGraphic">
          <ac:chgData name="Asif Azad" userId="d54d18f21f401e4e" providerId="LiveId" clId="{737673B1-A7EE-4E0B-86FF-B10B535B22F0}" dt="2020-12-22T13:38:21.597" v="286"/>
          <ac:graphicFrameMkLst>
            <pc:docMk/>
            <pc:sldMk cId="3507836546" sldId="332"/>
            <ac:graphicFrameMk id="27" creationId="{703B52DB-ECB9-4438-B4E7-AF089366E586}"/>
          </ac:graphicFrameMkLst>
        </pc:graphicFrameChg>
        <pc:graphicFrameChg chg="add del mod modGraphic">
          <ac:chgData name="Asif Azad" userId="d54d18f21f401e4e" providerId="LiveId" clId="{737673B1-A7EE-4E0B-86FF-B10B535B22F0}" dt="2020-12-22T13:38:21.597" v="286"/>
          <ac:graphicFrameMkLst>
            <pc:docMk/>
            <pc:sldMk cId="3507836546" sldId="332"/>
            <ac:graphicFrameMk id="28" creationId="{B98B07A1-1270-4AFB-BCFB-6ABE430845CF}"/>
          </ac:graphicFrameMkLst>
        </pc:graphicFrameChg>
        <pc:graphicFrameChg chg="add mod">
          <ac:chgData name="Asif Azad" userId="d54d18f21f401e4e" providerId="LiveId" clId="{737673B1-A7EE-4E0B-86FF-B10B535B22F0}" dt="2020-12-22T13:39:20.144" v="314" actId="1076"/>
          <ac:graphicFrameMkLst>
            <pc:docMk/>
            <pc:sldMk cId="3507836546" sldId="332"/>
            <ac:graphicFrameMk id="29" creationId="{974D85A3-07B5-4D7D-B7B2-8583142E2F52}"/>
          </ac:graphicFrameMkLst>
        </pc:graphicFrameChg>
        <pc:graphicFrameChg chg="add mod">
          <ac:chgData name="Asif Azad" userId="d54d18f21f401e4e" providerId="LiveId" clId="{737673B1-A7EE-4E0B-86FF-B10B535B22F0}" dt="2020-12-22T13:39:20.144" v="314" actId="1076"/>
          <ac:graphicFrameMkLst>
            <pc:docMk/>
            <pc:sldMk cId="3507836546" sldId="332"/>
            <ac:graphicFrameMk id="30" creationId="{883124AD-FBDE-4F22-AF74-87BA1B663AF6}"/>
          </ac:graphicFrameMkLst>
        </pc:graphicFrameChg>
        <pc:graphicFrameChg chg="add mod">
          <ac:chgData name="Asif Azad" userId="d54d18f21f401e4e" providerId="LiveId" clId="{737673B1-A7EE-4E0B-86FF-B10B535B22F0}" dt="2020-12-22T13:39:20.144" v="314" actId="1076"/>
          <ac:graphicFrameMkLst>
            <pc:docMk/>
            <pc:sldMk cId="3507836546" sldId="332"/>
            <ac:graphicFrameMk id="31" creationId="{A6BC5AE7-7505-4A76-A678-55240FED7967}"/>
          </ac:graphicFrameMkLst>
        </pc:graphicFrameChg>
        <pc:graphicFrameChg chg="add mod">
          <ac:chgData name="Asif Azad" userId="d54d18f21f401e4e" providerId="LiveId" clId="{737673B1-A7EE-4E0B-86FF-B10B535B22F0}" dt="2020-12-22T13:39:20.144" v="314" actId="1076"/>
          <ac:graphicFrameMkLst>
            <pc:docMk/>
            <pc:sldMk cId="3507836546" sldId="332"/>
            <ac:graphicFrameMk id="32" creationId="{03AAC4B1-6DA0-455A-AB1C-8937782C242A}"/>
          </ac:graphicFrameMkLst>
        </pc:graphicFrameChg>
        <pc:graphicFrameChg chg="add mod">
          <ac:chgData name="Asif Azad" userId="d54d18f21f401e4e" providerId="LiveId" clId="{737673B1-A7EE-4E0B-86FF-B10B535B22F0}" dt="2020-12-22T13:39:20.144" v="314" actId="1076"/>
          <ac:graphicFrameMkLst>
            <pc:docMk/>
            <pc:sldMk cId="3507836546" sldId="332"/>
            <ac:graphicFrameMk id="33" creationId="{1DB22C35-24D1-42A8-836F-06C00E3F1356}"/>
          </ac:graphicFrameMkLst>
        </pc:graphicFrameChg>
      </pc:sldChg>
      <pc:sldChg chg="delSp modSp add mod ord delAnim modAnim">
        <pc:chgData name="Asif Azad" userId="d54d18f21f401e4e" providerId="LiveId" clId="{737673B1-A7EE-4E0B-86FF-B10B535B22F0}" dt="2020-12-22T13:18:55.749" v="172" actId="20577"/>
        <pc:sldMkLst>
          <pc:docMk/>
          <pc:sldMk cId="529934349" sldId="333"/>
        </pc:sldMkLst>
        <pc:spChg chg="mod">
          <ac:chgData name="Asif Azad" userId="d54d18f21f401e4e" providerId="LiveId" clId="{737673B1-A7EE-4E0B-86FF-B10B535B22F0}" dt="2020-12-22T13:17:18.329" v="143"/>
          <ac:spMkLst>
            <pc:docMk/>
            <pc:sldMk cId="529934349" sldId="333"/>
            <ac:spMk id="18" creationId="{B77CDEE0-222C-4282-A64D-3404B961383A}"/>
          </ac:spMkLst>
        </pc:spChg>
        <pc:spChg chg="mod">
          <ac:chgData name="Asif Azad" userId="d54d18f21f401e4e" providerId="LiveId" clId="{737673B1-A7EE-4E0B-86FF-B10B535B22F0}" dt="2020-12-22T13:18:00.704" v="151" actId="6549"/>
          <ac:spMkLst>
            <pc:docMk/>
            <pc:sldMk cId="529934349" sldId="333"/>
            <ac:spMk id="20" creationId="{B318B131-DA5F-48D4-90F6-BF950F5E7435}"/>
          </ac:spMkLst>
        </pc:spChg>
        <pc:spChg chg="del">
          <ac:chgData name="Asif Azad" userId="d54d18f21f401e4e" providerId="LiveId" clId="{737673B1-A7EE-4E0B-86FF-B10B535B22F0}" dt="2020-12-22T13:17:21.380" v="144" actId="478"/>
          <ac:spMkLst>
            <pc:docMk/>
            <pc:sldMk cId="529934349" sldId="333"/>
            <ac:spMk id="21" creationId="{5D4F3EB0-111F-4C02-AD53-782021A0353C}"/>
          </ac:spMkLst>
        </pc:spChg>
        <pc:spChg chg="mod">
          <ac:chgData name="Asif Azad" userId="d54d18f21f401e4e" providerId="LiveId" clId="{737673B1-A7EE-4E0B-86FF-B10B535B22F0}" dt="2020-12-22T13:18:55.749" v="172" actId="20577"/>
          <ac:spMkLst>
            <pc:docMk/>
            <pc:sldMk cId="529934349" sldId="333"/>
            <ac:spMk id="23" creationId="{24E07D12-E5D2-4F41-A783-E4BD20108930}"/>
          </ac:spMkLst>
        </pc:spChg>
        <pc:spChg chg="mod">
          <ac:chgData name="Asif Azad" userId="d54d18f21f401e4e" providerId="LiveId" clId="{737673B1-A7EE-4E0B-86FF-B10B535B22F0}" dt="2020-12-22T13:18:28.567" v="155" actId="403"/>
          <ac:spMkLst>
            <pc:docMk/>
            <pc:sldMk cId="529934349" sldId="333"/>
            <ac:spMk id="24" creationId="{D047F146-F4CC-4088-AADE-5D99A6BF5955}"/>
          </ac:spMkLst>
        </pc:spChg>
      </pc:sldChg>
      <pc:sldChg chg="addSp delSp modSp add mod ord delAnim modAnim">
        <pc:chgData name="Asif Azad" userId="d54d18f21f401e4e" providerId="LiveId" clId="{737673B1-A7EE-4E0B-86FF-B10B535B22F0}" dt="2020-12-22T13:46:42.076" v="354" actId="6549"/>
        <pc:sldMkLst>
          <pc:docMk/>
          <pc:sldMk cId="2276723742" sldId="334"/>
        </pc:sldMkLst>
        <pc:spChg chg="add mod">
          <ac:chgData name="Asif Azad" userId="d54d18f21f401e4e" providerId="LiveId" clId="{737673B1-A7EE-4E0B-86FF-B10B535B22F0}" dt="2020-12-22T13:46:42.076" v="354" actId="6549"/>
          <ac:spMkLst>
            <pc:docMk/>
            <pc:sldMk cId="2276723742" sldId="334"/>
            <ac:spMk id="8" creationId="{6B0B8DC5-9BE7-49E6-9F59-001235B5EF21}"/>
          </ac:spMkLst>
        </pc:spChg>
        <pc:spChg chg="del">
          <ac:chgData name="Asif Azad" userId="d54d18f21f401e4e" providerId="LiveId" clId="{737673B1-A7EE-4E0B-86FF-B10B535B22F0}" dt="2020-12-22T13:20:06.633" v="179" actId="478"/>
          <ac:spMkLst>
            <pc:docMk/>
            <pc:sldMk cId="2276723742" sldId="334"/>
            <ac:spMk id="11" creationId="{F5257192-7D70-4721-A432-D71841A8E3BF}"/>
          </ac:spMkLst>
        </pc:spChg>
        <pc:spChg chg="mod">
          <ac:chgData name="Asif Azad" userId="d54d18f21f401e4e" providerId="LiveId" clId="{737673B1-A7EE-4E0B-86FF-B10B535B22F0}" dt="2020-12-22T13:20:01.661" v="177"/>
          <ac:spMkLst>
            <pc:docMk/>
            <pc:sldMk cId="2276723742" sldId="334"/>
            <ac:spMk id="14" creationId="{DC97DEF3-6506-440F-97F0-35CAF545FB2C}"/>
          </ac:spMkLst>
        </pc:spChg>
        <pc:spChg chg="del">
          <ac:chgData name="Asif Azad" userId="d54d18f21f401e4e" providerId="LiveId" clId="{737673B1-A7EE-4E0B-86FF-B10B535B22F0}" dt="2020-12-22T13:46:32.392" v="351" actId="478"/>
          <ac:spMkLst>
            <pc:docMk/>
            <pc:sldMk cId="2276723742" sldId="334"/>
            <ac:spMk id="19" creationId="{0D1B7EE3-5FA5-4EB3-A3B8-067664E20AF5}"/>
          </ac:spMkLst>
        </pc:spChg>
        <pc:graphicFrameChg chg="del">
          <ac:chgData name="Asif Azad" userId="d54d18f21f401e4e" providerId="LiveId" clId="{737673B1-A7EE-4E0B-86FF-B10B535B22F0}" dt="2020-12-22T13:20:04.194" v="178" actId="478"/>
          <ac:graphicFrameMkLst>
            <pc:docMk/>
            <pc:sldMk cId="2276723742" sldId="334"/>
            <ac:graphicFrameMk id="10" creationId="{A5EEBA80-6CD0-4907-B990-5ACA7CA089F3}"/>
          </ac:graphicFrameMkLst>
        </pc:graphicFrameChg>
      </pc:sldChg>
      <pc:sldChg chg="addSp delSp modSp new del mod addAnim delAnim modAnim">
        <pc:chgData name="Asif Azad" userId="d54d18f21f401e4e" providerId="LiveId" clId="{737673B1-A7EE-4E0B-86FF-B10B535B22F0}" dt="2020-12-22T13:42:25.364" v="329" actId="2696"/>
        <pc:sldMkLst>
          <pc:docMk/>
          <pc:sldMk cId="3023229181" sldId="335"/>
        </pc:sldMkLst>
        <pc:spChg chg="del">
          <ac:chgData name="Asif Azad" userId="d54d18f21f401e4e" providerId="LiveId" clId="{737673B1-A7EE-4E0B-86FF-B10B535B22F0}" dt="2020-12-22T13:24:25.210" v="194" actId="478"/>
          <ac:spMkLst>
            <pc:docMk/>
            <pc:sldMk cId="3023229181" sldId="335"/>
            <ac:spMk id="2" creationId="{BDE08DF5-E9DF-4E21-9649-F4DEC2025C41}"/>
          </ac:spMkLst>
        </pc:spChg>
        <pc:spChg chg="del">
          <ac:chgData name="Asif Azad" userId="d54d18f21f401e4e" providerId="LiveId" clId="{737673B1-A7EE-4E0B-86FF-B10B535B22F0}" dt="2020-12-22T13:24:26.906" v="195" actId="478"/>
          <ac:spMkLst>
            <pc:docMk/>
            <pc:sldMk cId="3023229181" sldId="335"/>
            <ac:spMk id="3" creationId="{7B1DC3A9-5ADF-4360-B537-64384F43684D}"/>
          </ac:spMkLst>
        </pc:spChg>
        <pc:spChg chg="del">
          <ac:chgData name="Asif Azad" userId="d54d18f21f401e4e" providerId="LiveId" clId="{737673B1-A7EE-4E0B-86FF-B10B535B22F0}" dt="2020-12-22T13:24:28.266" v="196" actId="478"/>
          <ac:spMkLst>
            <pc:docMk/>
            <pc:sldMk cId="3023229181" sldId="335"/>
            <ac:spMk id="4" creationId="{1EE70606-2B25-46AA-A0CD-B3173EE1FF7E}"/>
          </ac:spMkLst>
        </pc:spChg>
        <pc:graphicFrameChg chg="add del">
          <ac:chgData name="Asif Azad" userId="d54d18f21f401e4e" providerId="LiveId" clId="{737673B1-A7EE-4E0B-86FF-B10B535B22F0}" dt="2020-12-22T13:25:04.234" v="199" actId="3680"/>
          <ac:graphicFrameMkLst>
            <pc:docMk/>
            <pc:sldMk cId="3023229181" sldId="335"/>
            <ac:graphicFrameMk id="5" creationId="{E0983DAB-A629-4047-9AC8-781ACD4A9F44}"/>
          </ac:graphicFrameMkLst>
        </pc:graphicFrameChg>
        <pc:graphicFrameChg chg="add del mod modGraphic">
          <ac:chgData name="Asif Azad" userId="d54d18f21f401e4e" providerId="LiveId" clId="{737673B1-A7EE-4E0B-86FF-B10B535B22F0}" dt="2020-12-22T13:38:35.848" v="288" actId="404"/>
          <ac:graphicFrameMkLst>
            <pc:docMk/>
            <pc:sldMk cId="3023229181" sldId="335"/>
            <ac:graphicFrameMk id="6" creationId="{2BA64DC1-7441-4803-8B82-AABD020F3994}"/>
          </ac:graphicFrameMkLst>
        </pc:graphicFrameChg>
        <pc:graphicFrameChg chg="add mod modGraphic">
          <ac:chgData name="Asif Azad" userId="d54d18f21f401e4e" providerId="LiveId" clId="{737673B1-A7EE-4E0B-86FF-B10B535B22F0}" dt="2020-12-22T13:38:50.024" v="294" actId="1035"/>
          <ac:graphicFrameMkLst>
            <pc:docMk/>
            <pc:sldMk cId="3023229181" sldId="335"/>
            <ac:graphicFrameMk id="7" creationId="{DD687A87-1C0A-40A2-AFA5-B8A41FBB0A90}"/>
          </ac:graphicFrameMkLst>
        </pc:graphicFrameChg>
        <pc:graphicFrameChg chg="add mod modGraphic">
          <ac:chgData name="Asif Azad" userId="d54d18f21f401e4e" providerId="LiveId" clId="{737673B1-A7EE-4E0B-86FF-B10B535B22F0}" dt="2020-12-22T13:38:53.936" v="298" actId="1035"/>
          <ac:graphicFrameMkLst>
            <pc:docMk/>
            <pc:sldMk cId="3023229181" sldId="335"/>
            <ac:graphicFrameMk id="8" creationId="{FCFDC0FF-86AF-4613-8FB2-A7FE1A8A6B80}"/>
          </ac:graphicFrameMkLst>
        </pc:graphicFrameChg>
        <pc:graphicFrameChg chg="add mod modGraphic">
          <ac:chgData name="Asif Azad" userId="d54d18f21f401e4e" providerId="LiveId" clId="{737673B1-A7EE-4E0B-86FF-B10B535B22F0}" dt="2020-12-22T13:38:59.159" v="304" actId="1035"/>
          <ac:graphicFrameMkLst>
            <pc:docMk/>
            <pc:sldMk cId="3023229181" sldId="335"/>
            <ac:graphicFrameMk id="9" creationId="{0E5DF8F5-68FC-4C07-AE57-3E2AA9D51179}"/>
          </ac:graphicFrameMkLst>
        </pc:graphicFrameChg>
        <pc:graphicFrameChg chg="add mod modGraphic">
          <ac:chgData name="Asif Azad" userId="d54d18f21f401e4e" providerId="LiveId" clId="{737673B1-A7EE-4E0B-86FF-B10B535B22F0}" dt="2020-12-22T13:39:05.216" v="312" actId="1035"/>
          <ac:graphicFrameMkLst>
            <pc:docMk/>
            <pc:sldMk cId="3023229181" sldId="335"/>
            <ac:graphicFrameMk id="10" creationId="{4BE726AC-CA6B-4719-BAFF-53B25B267DA4}"/>
          </ac:graphicFrameMkLst>
        </pc:graphicFrameChg>
      </pc:sldChg>
    </pc:docChg>
  </pc:docChgLst>
  <pc:docChgLst>
    <pc:chgData name="Shakib Azad" userId="f3b51880eb414c5a" providerId="LiveId" clId="{0FD84397-8A71-4439-8EEE-C919F1E0F35C}"/>
    <pc:docChg chg="undo custSel modSld">
      <pc:chgData name="Shakib Azad" userId="f3b51880eb414c5a" providerId="LiveId" clId="{0FD84397-8A71-4439-8EEE-C919F1E0F35C}" dt="2020-08-19T10:11:03.347" v="51"/>
      <pc:docMkLst>
        <pc:docMk/>
      </pc:docMkLst>
      <pc:sldChg chg="addSp delSp modSp mod addAnim delAnim modAnim">
        <pc:chgData name="Shakib Azad" userId="f3b51880eb414c5a" providerId="LiveId" clId="{0FD84397-8A71-4439-8EEE-C919F1E0F35C}" dt="2020-08-19T10:11:03.347" v="51"/>
        <pc:sldMkLst>
          <pc:docMk/>
          <pc:sldMk cId="2808920126" sldId="265"/>
        </pc:sldMkLst>
        <pc:spChg chg="add del mod">
          <ac:chgData name="Shakib Azad" userId="f3b51880eb414c5a" providerId="LiveId" clId="{0FD84397-8A71-4439-8EEE-C919F1E0F35C}" dt="2020-08-19T10:05:41.049" v="37" actId="478"/>
          <ac:spMkLst>
            <pc:docMk/>
            <pc:sldMk cId="2808920126" sldId="265"/>
            <ac:spMk id="26" creationId="{0E8BC0BA-A544-4658-99F4-AC52ACA2DE2D}"/>
          </ac:spMkLst>
        </pc:spChg>
      </pc:sldChg>
    </pc:docChg>
  </pc:docChgLst>
  <pc:docChgLst>
    <pc:chgData name="Md. Rezaul" userId="8f39db1731ddfa18" providerId="LiveId" clId="{1556DE9C-12F7-4250-A0E4-40147B691DFD}"/>
    <pc:docChg chg="undo redo custSel modSld">
      <pc:chgData name="Md. Rezaul" userId="8f39db1731ddfa18" providerId="LiveId" clId="{1556DE9C-12F7-4250-A0E4-40147B691DFD}" dt="2022-07-27T10:05:38.909" v="111" actId="20577"/>
      <pc:docMkLst>
        <pc:docMk/>
      </pc:docMkLst>
      <pc:sldChg chg="modSp mod addAnim delAnim">
        <pc:chgData name="Md. Rezaul" userId="8f39db1731ddfa18" providerId="LiveId" clId="{1556DE9C-12F7-4250-A0E4-40147B691DFD}" dt="2022-07-27T10:01:05.831" v="96" actId="6549"/>
        <pc:sldMkLst>
          <pc:docMk/>
          <pc:sldMk cId="1724859533" sldId="331"/>
        </pc:sldMkLst>
        <pc:graphicFrameChg chg="modGraphic">
          <ac:chgData name="Md. Rezaul" userId="8f39db1731ddfa18" providerId="LiveId" clId="{1556DE9C-12F7-4250-A0E4-40147B691DFD}" dt="2022-07-27T10:01:05.831" v="96" actId="6549"/>
          <ac:graphicFrameMkLst>
            <pc:docMk/>
            <pc:sldMk cId="1724859533" sldId="331"/>
            <ac:graphicFrameMk id="10" creationId="{A5EEBA80-6CD0-4907-B990-5ACA7CA089F3}"/>
          </ac:graphicFrameMkLst>
        </pc:graphicFrameChg>
      </pc:sldChg>
      <pc:sldChg chg="modSp mod">
        <pc:chgData name="Md. Rezaul" userId="8f39db1731ddfa18" providerId="LiveId" clId="{1556DE9C-12F7-4250-A0E4-40147B691DFD}" dt="2022-07-27T10:05:38.909" v="111" actId="20577"/>
        <pc:sldMkLst>
          <pc:docMk/>
          <pc:sldMk cId="3507836546" sldId="332"/>
        </pc:sldMkLst>
        <pc:graphicFrameChg chg="mod modGraphic">
          <ac:chgData name="Md. Rezaul" userId="8f39db1731ddfa18" providerId="LiveId" clId="{1556DE9C-12F7-4250-A0E4-40147B691DFD}" dt="2022-07-27T10:05:38.909" v="111" actId="20577"/>
          <ac:graphicFrameMkLst>
            <pc:docMk/>
            <pc:sldMk cId="3507836546" sldId="332"/>
            <ac:graphicFrameMk id="20" creationId="{5CA2A64D-A73D-459E-8F31-99D22EA3FE4D}"/>
          </ac:graphicFrameMkLst>
        </pc:graphicFrameChg>
      </pc:sldChg>
    </pc:docChg>
  </pc:docChgLst>
  <pc:docChgLst>
    <pc:chgData name="Md. Rezaul" userId="8f39db1731ddfa18" providerId="LiveId" clId="{7BC5139E-1592-412A-A8B5-D51351FDD302}"/>
    <pc:docChg chg="custSel modSld">
      <pc:chgData name="Md. Rezaul" userId="8f39db1731ddfa18" providerId="LiveId" clId="{7BC5139E-1592-412A-A8B5-D51351FDD302}" dt="2020-12-23T00:07:18.900" v="41" actId="14100"/>
      <pc:docMkLst>
        <pc:docMk/>
      </pc:docMkLst>
      <pc:sldChg chg="modSp mod">
        <pc:chgData name="Md. Rezaul" userId="8f39db1731ddfa18" providerId="LiveId" clId="{7BC5139E-1592-412A-A8B5-D51351FDD302}" dt="2020-12-23T00:05:11.732" v="32" actId="207"/>
        <pc:sldMkLst>
          <pc:docMk/>
          <pc:sldMk cId="3507836546" sldId="332"/>
        </pc:sldMkLst>
        <pc:spChg chg="mod">
          <ac:chgData name="Md. Rezaul" userId="8f39db1731ddfa18" providerId="LiveId" clId="{7BC5139E-1592-412A-A8B5-D51351FDD302}" dt="2020-12-23T00:04:04.086" v="26" actId="207"/>
          <ac:spMkLst>
            <pc:docMk/>
            <pc:sldMk cId="3507836546" sldId="332"/>
            <ac:spMk id="21" creationId="{7FC00DBD-69B2-49F0-9735-67D21C87E587}"/>
          </ac:spMkLst>
        </pc:spChg>
        <pc:graphicFrameChg chg="modGraphic">
          <ac:chgData name="Md. Rezaul" userId="8f39db1731ddfa18" providerId="LiveId" clId="{7BC5139E-1592-412A-A8B5-D51351FDD302}" dt="2020-12-23T00:05:11.732" v="32" actId="207"/>
          <ac:graphicFrameMkLst>
            <pc:docMk/>
            <pc:sldMk cId="3507836546" sldId="332"/>
            <ac:graphicFrameMk id="20" creationId="{5CA2A64D-A73D-459E-8F31-99D22EA3FE4D}"/>
          </ac:graphicFrameMkLst>
        </pc:graphicFrameChg>
        <pc:graphicFrameChg chg="modGraphic">
          <ac:chgData name="Md. Rezaul" userId="8f39db1731ddfa18" providerId="LiveId" clId="{7BC5139E-1592-412A-A8B5-D51351FDD302}" dt="2020-12-23T00:02:08.985" v="1" actId="20577"/>
          <ac:graphicFrameMkLst>
            <pc:docMk/>
            <pc:sldMk cId="3507836546" sldId="332"/>
            <ac:graphicFrameMk id="29" creationId="{974D85A3-07B5-4D7D-B7B2-8583142E2F52}"/>
          </ac:graphicFrameMkLst>
        </pc:graphicFrameChg>
        <pc:graphicFrameChg chg="modGraphic">
          <ac:chgData name="Md. Rezaul" userId="8f39db1731ddfa18" providerId="LiveId" clId="{7BC5139E-1592-412A-A8B5-D51351FDD302}" dt="2020-12-23T00:02:19.550" v="9" actId="20577"/>
          <ac:graphicFrameMkLst>
            <pc:docMk/>
            <pc:sldMk cId="3507836546" sldId="332"/>
            <ac:graphicFrameMk id="30" creationId="{883124AD-FBDE-4F22-AF74-87BA1B663AF6}"/>
          </ac:graphicFrameMkLst>
        </pc:graphicFrameChg>
        <pc:graphicFrameChg chg="modGraphic">
          <ac:chgData name="Md. Rezaul" userId="8f39db1731ddfa18" providerId="LiveId" clId="{7BC5139E-1592-412A-A8B5-D51351FDD302}" dt="2020-12-23T00:03:18.705" v="24" actId="20577"/>
          <ac:graphicFrameMkLst>
            <pc:docMk/>
            <pc:sldMk cId="3507836546" sldId="332"/>
            <ac:graphicFrameMk id="33" creationId="{1DB22C35-24D1-42A8-836F-06C00E3F1356}"/>
          </ac:graphicFrameMkLst>
        </pc:graphicFrameChg>
      </pc:sldChg>
      <pc:sldChg chg="addSp modSp mod">
        <pc:chgData name="Md. Rezaul" userId="8f39db1731ddfa18" providerId="LiveId" clId="{7BC5139E-1592-412A-A8B5-D51351FDD302}" dt="2020-12-23T00:07:18.900" v="41" actId="14100"/>
        <pc:sldMkLst>
          <pc:docMk/>
          <pc:sldMk cId="2276723742" sldId="334"/>
        </pc:sldMkLst>
        <pc:spChg chg="mod">
          <ac:chgData name="Md. Rezaul" userId="8f39db1731ddfa18" providerId="LiveId" clId="{7BC5139E-1592-412A-A8B5-D51351FDD302}" dt="2020-12-23T00:05:59.298" v="33" actId="14100"/>
          <ac:spMkLst>
            <pc:docMk/>
            <pc:sldMk cId="2276723742" sldId="334"/>
            <ac:spMk id="8" creationId="{6B0B8DC5-9BE7-49E6-9F59-001235B5EF21}"/>
          </ac:spMkLst>
        </pc:spChg>
        <pc:picChg chg="add mod">
          <ac:chgData name="Md. Rezaul" userId="8f39db1731ddfa18" providerId="LiveId" clId="{7BC5139E-1592-412A-A8B5-D51351FDD302}" dt="2020-12-23T00:07:18.900" v="41" actId="14100"/>
          <ac:picMkLst>
            <pc:docMk/>
            <pc:sldMk cId="2276723742" sldId="334"/>
            <ac:picMk id="5" creationId="{E867964D-3CF7-465A-98BB-D66783F08E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36550-2414-4F54-A9A2-E0575F6A25E6}"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n-US"/>
        </a:p>
      </dgm:t>
    </dgm:pt>
    <dgm:pt modelId="{ACA83E3D-90CA-4A4B-A2C9-CC892B6DC622}">
      <dgm:prSet custT="1"/>
      <dgm:spPr/>
      <dgm:t>
        <a:bodyPr/>
        <a:lstStyle/>
        <a:p>
          <a:endParaRPr lang="en-US" sz="1400" b="1" baseline="0" dirty="0">
            <a:solidFill>
              <a:schemeClr val="bg2">
                <a:lumMod val="10000"/>
                <a:lumOff val="90000"/>
              </a:schemeClr>
            </a:solidFill>
            <a:latin typeface="Corbel (Body)"/>
          </a:endParaRPr>
        </a:p>
        <a:p>
          <a:r>
            <a:rPr lang="en-US" sz="1400" b="1" baseline="0" dirty="0">
              <a:solidFill>
                <a:schemeClr val="bg2">
                  <a:lumMod val="10000"/>
                  <a:lumOff val="90000"/>
                </a:schemeClr>
              </a:solidFill>
              <a:latin typeface="Corbel (Body)"/>
            </a:rPr>
            <a:t>“We Customize </a:t>
          </a:r>
        </a:p>
        <a:p>
          <a:r>
            <a:rPr lang="en-US" sz="1400" b="1" baseline="0" dirty="0">
              <a:solidFill>
                <a:schemeClr val="bg2">
                  <a:lumMod val="10000"/>
                  <a:lumOff val="90000"/>
                </a:schemeClr>
              </a:solidFill>
              <a:latin typeface="Corbel (Body)"/>
            </a:rPr>
            <a:t>For Your Brand </a:t>
          </a:r>
        </a:p>
        <a:p>
          <a:r>
            <a:rPr lang="en-US" sz="1400" b="1" baseline="0" dirty="0">
              <a:solidFill>
                <a:schemeClr val="bg2">
                  <a:lumMod val="10000"/>
                  <a:lumOff val="90000"/>
                </a:schemeClr>
              </a:solidFill>
              <a:latin typeface="Corbel (Body)"/>
            </a:rPr>
            <a:t>&amp; Private Label”  </a:t>
          </a:r>
          <a:r>
            <a:rPr lang="en-US" sz="1400" b="1" baseline="0" dirty="0">
              <a:latin typeface="Corbel (Body)"/>
            </a:rPr>
            <a:t>                              </a:t>
          </a:r>
        </a:p>
        <a:p>
          <a:r>
            <a:rPr lang="en-US" sz="1000" b="1" baseline="0" dirty="0">
              <a:solidFill>
                <a:schemeClr val="accent5">
                  <a:lumMod val="40000"/>
                  <a:lumOff val="60000"/>
                </a:schemeClr>
              </a:solidFill>
              <a:latin typeface="Corbel (Body)"/>
            </a:rPr>
            <a:t>by</a:t>
          </a:r>
          <a:r>
            <a:rPr lang="en-US" sz="1000" b="1" baseline="0" dirty="0">
              <a:latin typeface="Corbel (Body)"/>
            </a:rPr>
            <a:t>                                      </a:t>
          </a:r>
          <a:r>
            <a:rPr lang="en-US" sz="1000" b="1" baseline="0" dirty="0">
              <a:solidFill>
                <a:srgbClr val="FFFF00"/>
              </a:solidFill>
              <a:latin typeface="Corbel (Body)"/>
            </a:rPr>
            <a:t>OEM/ODM/OBM based production service. </a:t>
          </a:r>
          <a:endParaRPr lang="en-US" sz="1000" dirty="0">
            <a:solidFill>
              <a:srgbClr val="FFFF00"/>
            </a:solidFill>
            <a:latin typeface="Corbel (Body)"/>
          </a:endParaRPr>
        </a:p>
      </dgm:t>
    </dgm:pt>
    <dgm:pt modelId="{55690D47-7024-4B7E-9B42-F04CEBE9913A}" type="parTrans" cxnId="{184CBC96-9A9C-423A-B091-31D0045D813A}">
      <dgm:prSet/>
      <dgm:spPr/>
      <dgm:t>
        <a:bodyPr/>
        <a:lstStyle/>
        <a:p>
          <a:endParaRPr lang="en-US"/>
        </a:p>
      </dgm:t>
    </dgm:pt>
    <dgm:pt modelId="{89D0638C-700F-44DC-92EF-FB0835E2E189}" type="sibTrans" cxnId="{184CBC96-9A9C-423A-B091-31D0045D813A}">
      <dgm:prSet/>
      <dgm:spPr/>
      <dgm:t>
        <a:bodyPr/>
        <a:lstStyle/>
        <a:p>
          <a:endParaRPr lang="en-US"/>
        </a:p>
      </dgm:t>
    </dgm:pt>
    <dgm:pt modelId="{D4D8F3A4-A93B-470D-8E3A-235D5BC16E11}" type="pres">
      <dgm:prSet presAssocID="{7AD36550-2414-4F54-A9A2-E0575F6A25E6}" presName="compositeShape" presStyleCnt="0">
        <dgm:presLayoutVars>
          <dgm:chMax val="7"/>
          <dgm:dir/>
          <dgm:resizeHandles val="exact"/>
        </dgm:presLayoutVars>
      </dgm:prSet>
      <dgm:spPr/>
    </dgm:pt>
    <dgm:pt modelId="{22BEB664-29E5-4D50-B4DA-B78F95F0A46C}" type="pres">
      <dgm:prSet presAssocID="{ACA83E3D-90CA-4A4B-A2C9-CC892B6DC622}" presName="circ1TxSh" presStyleLbl="vennNode1" presStyleIdx="0" presStyleCnt="1" custLinFactNeighborX="6252"/>
      <dgm:spPr/>
    </dgm:pt>
  </dgm:ptLst>
  <dgm:cxnLst>
    <dgm:cxn modelId="{184CBC96-9A9C-423A-B091-31D0045D813A}" srcId="{7AD36550-2414-4F54-A9A2-E0575F6A25E6}" destId="{ACA83E3D-90CA-4A4B-A2C9-CC892B6DC622}" srcOrd="0" destOrd="0" parTransId="{55690D47-7024-4B7E-9B42-F04CEBE9913A}" sibTransId="{89D0638C-700F-44DC-92EF-FB0835E2E189}"/>
    <dgm:cxn modelId="{2463B29E-E471-4329-8C6B-E30CDDCCC47C}" type="presOf" srcId="{7AD36550-2414-4F54-A9A2-E0575F6A25E6}" destId="{D4D8F3A4-A93B-470D-8E3A-235D5BC16E11}" srcOrd="0" destOrd="0" presId="urn:microsoft.com/office/officeart/2005/8/layout/venn1"/>
    <dgm:cxn modelId="{31EFB0B2-B8A8-475F-8CC0-825BB28D3865}" type="presOf" srcId="{ACA83E3D-90CA-4A4B-A2C9-CC892B6DC622}" destId="{22BEB664-29E5-4D50-B4DA-B78F95F0A46C}" srcOrd="0" destOrd="0" presId="urn:microsoft.com/office/officeart/2005/8/layout/venn1"/>
    <dgm:cxn modelId="{A0CF8B10-E462-46B0-B60A-86CDDD62B3B4}" type="presParOf" srcId="{D4D8F3A4-A93B-470D-8E3A-235D5BC16E11}" destId="{22BEB664-29E5-4D50-B4DA-B78F95F0A46C}"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EB664-29E5-4D50-B4DA-B78F95F0A46C}">
      <dsp:nvSpPr>
        <dsp:cNvPr id="0" name=""/>
        <dsp:cNvSpPr/>
      </dsp:nvSpPr>
      <dsp:spPr>
        <a:xfrm>
          <a:off x="194055" y="0"/>
          <a:ext cx="1773607" cy="177360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baseline="0" dirty="0">
            <a:solidFill>
              <a:schemeClr val="bg2">
                <a:lumMod val="10000"/>
                <a:lumOff val="90000"/>
              </a:schemeClr>
            </a:solidFill>
            <a:latin typeface="Corbel (Body)"/>
          </a:endParaRPr>
        </a:p>
        <a:p>
          <a:pPr marL="0" lvl="0" indent="0" algn="ctr" defTabSz="622300">
            <a:lnSpc>
              <a:spcPct val="90000"/>
            </a:lnSpc>
            <a:spcBef>
              <a:spcPct val="0"/>
            </a:spcBef>
            <a:spcAft>
              <a:spcPct val="35000"/>
            </a:spcAft>
            <a:buNone/>
          </a:pPr>
          <a:r>
            <a:rPr lang="en-US" sz="1400" b="1" kern="1200" baseline="0" dirty="0">
              <a:solidFill>
                <a:schemeClr val="bg2">
                  <a:lumMod val="10000"/>
                  <a:lumOff val="90000"/>
                </a:schemeClr>
              </a:solidFill>
              <a:latin typeface="Corbel (Body)"/>
            </a:rPr>
            <a:t>“We Customize </a:t>
          </a:r>
        </a:p>
        <a:p>
          <a:pPr marL="0" lvl="0" indent="0" algn="ctr" defTabSz="622300">
            <a:lnSpc>
              <a:spcPct val="90000"/>
            </a:lnSpc>
            <a:spcBef>
              <a:spcPct val="0"/>
            </a:spcBef>
            <a:spcAft>
              <a:spcPct val="35000"/>
            </a:spcAft>
            <a:buNone/>
          </a:pPr>
          <a:r>
            <a:rPr lang="en-US" sz="1400" b="1" kern="1200" baseline="0" dirty="0">
              <a:solidFill>
                <a:schemeClr val="bg2">
                  <a:lumMod val="10000"/>
                  <a:lumOff val="90000"/>
                </a:schemeClr>
              </a:solidFill>
              <a:latin typeface="Corbel (Body)"/>
            </a:rPr>
            <a:t>For Your Brand </a:t>
          </a:r>
        </a:p>
        <a:p>
          <a:pPr marL="0" lvl="0" indent="0" algn="ctr" defTabSz="622300">
            <a:lnSpc>
              <a:spcPct val="90000"/>
            </a:lnSpc>
            <a:spcBef>
              <a:spcPct val="0"/>
            </a:spcBef>
            <a:spcAft>
              <a:spcPct val="35000"/>
            </a:spcAft>
            <a:buNone/>
          </a:pPr>
          <a:r>
            <a:rPr lang="en-US" sz="1400" b="1" kern="1200" baseline="0" dirty="0">
              <a:solidFill>
                <a:schemeClr val="bg2">
                  <a:lumMod val="10000"/>
                  <a:lumOff val="90000"/>
                </a:schemeClr>
              </a:solidFill>
              <a:latin typeface="Corbel (Body)"/>
            </a:rPr>
            <a:t>&amp; Private Label”  </a:t>
          </a:r>
          <a:r>
            <a:rPr lang="en-US" sz="1400" b="1" kern="1200" baseline="0" dirty="0">
              <a:latin typeface="Corbel (Body)"/>
            </a:rPr>
            <a:t>                              </a:t>
          </a:r>
        </a:p>
        <a:p>
          <a:pPr marL="0" lvl="0" indent="0" algn="ctr" defTabSz="622300">
            <a:lnSpc>
              <a:spcPct val="90000"/>
            </a:lnSpc>
            <a:spcBef>
              <a:spcPct val="0"/>
            </a:spcBef>
            <a:spcAft>
              <a:spcPct val="35000"/>
            </a:spcAft>
            <a:buNone/>
          </a:pPr>
          <a:r>
            <a:rPr lang="en-US" sz="1000" b="1" kern="1200" baseline="0" dirty="0">
              <a:solidFill>
                <a:schemeClr val="accent5">
                  <a:lumMod val="40000"/>
                  <a:lumOff val="60000"/>
                </a:schemeClr>
              </a:solidFill>
              <a:latin typeface="Corbel (Body)"/>
            </a:rPr>
            <a:t>by</a:t>
          </a:r>
          <a:r>
            <a:rPr lang="en-US" sz="1000" b="1" kern="1200" baseline="0" dirty="0">
              <a:latin typeface="Corbel (Body)"/>
            </a:rPr>
            <a:t>                                      </a:t>
          </a:r>
          <a:r>
            <a:rPr lang="en-US" sz="1000" b="1" kern="1200" baseline="0" dirty="0">
              <a:solidFill>
                <a:srgbClr val="FFFF00"/>
              </a:solidFill>
              <a:latin typeface="Corbel (Body)"/>
            </a:rPr>
            <a:t>OEM/ODM/OBM based production service. </a:t>
          </a:r>
          <a:endParaRPr lang="en-US" sz="1000" kern="1200" dirty="0">
            <a:solidFill>
              <a:srgbClr val="FFFF00"/>
            </a:solidFill>
            <a:latin typeface="Corbel (Body)"/>
          </a:endParaRPr>
        </a:p>
      </dsp:txBody>
      <dsp:txXfrm>
        <a:off x="453794" y="259739"/>
        <a:ext cx="1254129" cy="125412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13-Jun-23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13-Jun-23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307424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t>Click to edit Master title style</a:t>
            </a: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13-Jun-23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t>Click to edit Master title style</a:t>
            </a: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13-Jun-23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13-Jun-23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t>Click to edit Master title style</a:t>
            </a: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13-Jun-23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03F41C87-7AD9-4845-A077-840E4A0F3F06}" type="datetimeFigureOut">
              <a:rPr lang="en-US"/>
              <a:t>13-Jun-23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03F41C87-7AD9-4845-A077-840E4A0F3F06}" type="datetimeFigureOut">
              <a:rPr lang="en-US"/>
              <a:t>13-Jun-23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03F41C87-7AD9-4845-A077-840E4A0F3F06}" type="datetimeFigureOut">
              <a:rPr lang="en-US"/>
              <a:t>13-Jun-23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13-Jun-23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t>Click to edit Master title style</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13-Jun-23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t>Click to edit Master title style</a:t>
            </a: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13-Jun-23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13-Jun-23</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hyperlink" Target="https://www.linkedin.com/company/feruz-sons-&amp;-co/" TargetMode="External"/><Relationship Id="rId26" Type="http://schemas.openxmlformats.org/officeDocument/2006/relationships/image" Target="../media/image16.png"/><Relationship Id="rId21" Type="http://schemas.openxmlformats.org/officeDocument/2006/relationships/image" Target="../media/image13.png"/><Relationship Id="rId34" Type="http://schemas.openxmlformats.org/officeDocument/2006/relationships/image" Target="../media/image24.png"/><Relationship Id="rId7" Type="http://schemas.openxmlformats.org/officeDocument/2006/relationships/diagramColors" Target="../diagrams/colors1.xml"/><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hyperlink" Target="https://www.facebook.com/FeruzSons/" TargetMode="External"/><Relationship Id="rId20" Type="http://schemas.openxmlformats.org/officeDocument/2006/relationships/hyperlink" Target="https://www.instagram.com/feruzsons/" TargetMode="External"/><Relationship Id="rId29"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7.png"/><Relationship Id="rId24" Type="http://schemas.openxmlformats.org/officeDocument/2006/relationships/hyperlink" Target="https://www.pinterest.com/feruzsons/" TargetMode="External"/><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diagramLayout" Target="../diagrams/layout1.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image" Target="../media/image6.JPG"/><Relationship Id="rId19" Type="http://schemas.openxmlformats.org/officeDocument/2006/relationships/image" Target="../media/image12.png"/><Relationship Id="rId31" Type="http://schemas.openxmlformats.org/officeDocument/2006/relationships/image" Target="../media/image21.svg"/><Relationship Id="rId4" Type="http://schemas.openxmlformats.org/officeDocument/2006/relationships/diagramData" Target="../diagrams/data1.xml"/><Relationship Id="rId9" Type="http://schemas.openxmlformats.org/officeDocument/2006/relationships/hyperlink" Target="http://www.feruzsons.com/" TargetMode="External"/><Relationship Id="rId14" Type="http://schemas.openxmlformats.org/officeDocument/2006/relationships/hyperlink" Target="https://goo.gl/maps/N1FpqJtmoaDipXwd6" TargetMode="External"/><Relationship Id="rId22" Type="http://schemas.openxmlformats.org/officeDocument/2006/relationships/hyperlink" Target="https://www.twitter.com/feruzsons" TargetMode="External"/><Relationship Id="rId27" Type="http://schemas.openxmlformats.org/officeDocument/2006/relationships/image" Target="../media/image17.svg"/><Relationship Id="rId30" Type="http://schemas.openxmlformats.org/officeDocument/2006/relationships/image" Target="../media/image20.png"/><Relationship Id="rId35" Type="http://schemas.openxmlformats.org/officeDocument/2006/relationships/image" Target="../media/image25.svg"/><Relationship Id="rId8" Type="http://schemas.microsoft.com/office/2007/relationships/diagramDrawing" Target="../diagrams/drawing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hyperlink" Target="http://www.feruzsons.com/" TargetMode="External"/><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www.linkedin.com/company/feruz-sons-&amp;-co/" TargetMode="External"/><Relationship Id="rId11" Type="http://schemas.openxmlformats.org/officeDocument/2006/relationships/image" Target="../media/image92.jpeg"/><Relationship Id="rId5" Type="http://schemas.openxmlformats.org/officeDocument/2006/relationships/hyperlink" Target="https://www.facebook.com/FeruzSons" TargetMode="External"/><Relationship Id="rId10" Type="http://schemas.openxmlformats.org/officeDocument/2006/relationships/image" Target="../media/image91.png"/><Relationship Id="rId4" Type="http://schemas.openxmlformats.org/officeDocument/2006/relationships/hyperlink" Target="https://goo.gl/maps/3GGRu44JNsiJbCor7" TargetMode="External"/><Relationship Id="rId9" Type="http://schemas.openxmlformats.org/officeDocument/2006/relationships/image" Target="../media/image90.jpg"/></Relationships>
</file>

<file path=ppt/slides/_rels/slide2.xml.rels><?xml version="1.0" encoding="UTF-8" standalone="yes"?>
<Relationships xmlns="http://schemas.openxmlformats.org/package/2006/relationships"><Relationship Id="rId8" Type="http://schemas.openxmlformats.org/officeDocument/2006/relationships/hyperlink" Target="FeruzSons" TargetMode="External"/><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www.linkedin.com/in/rezaulkarimjewel/" TargetMode="External"/><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hyperlink" Target="feruzsons" TargetMode="External"/><Relationship Id="rId4" Type="http://schemas.openxmlformats.org/officeDocument/2006/relationships/hyperlink" Target="https://www.facebook.com/RezaulKarimJewelBD" TargetMode="Externa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49.jpeg"/><Relationship Id="rId2" Type="http://schemas.openxmlformats.org/officeDocument/2006/relationships/image" Target="../media/image40.jpeg"/><Relationship Id="rId1" Type="http://schemas.openxmlformats.org/officeDocument/2006/relationships/slideLayout" Target="../slideLayouts/slideLayout5.xml"/><Relationship Id="rId6" Type="http://schemas.openxmlformats.org/officeDocument/2006/relationships/image" Target="../media/image44.jpeg"/><Relationship Id="rId11" Type="http://schemas.openxmlformats.org/officeDocument/2006/relationships/image" Target="../media/image35.pn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G"/><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g"/></Relationships>
</file>

<file path=ppt/slides/_rels/slide7.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18" Type="http://schemas.openxmlformats.org/officeDocument/2006/relationships/image" Target="../media/image73.jpeg"/><Relationship Id="rId26" Type="http://schemas.openxmlformats.org/officeDocument/2006/relationships/image" Target="../media/image81.jpg"/><Relationship Id="rId3" Type="http://schemas.openxmlformats.org/officeDocument/2006/relationships/image" Target="../media/image58.jpeg"/><Relationship Id="rId21" Type="http://schemas.openxmlformats.org/officeDocument/2006/relationships/image" Target="../media/image76.jpeg"/><Relationship Id="rId7" Type="http://schemas.openxmlformats.org/officeDocument/2006/relationships/image" Target="../media/image62.jpeg"/><Relationship Id="rId12" Type="http://schemas.openxmlformats.org/officeDocument/2006/relationships/image" Target="../media/image67.jpeg"/><Relationship Id="rId17" Type="http://schemas.openxmlformats.org/officeDocument/2006/relationships/image" Target="../media/image72.png"/><Relationship Id="rId25" Type="http://schemas.openxmlformats.org/officeDocument/2006/relationships/image" Target="../media/image80.jpg"/><Relationship Id="rId2" Type="http://schemas.openxmlformats.org/officeDocument/2006/relationships/image" Target="../media/image57.jpeg"/><Relationship Id="rId16" Type="http://schemas.openxmlformats.org/officeDocument/2006/relationships/image" Target="../media/image71.jpeg"/><Relationship Id="rId20" Type="http://schemas.openxmlformats.org/officeDocument/2006/relationships/image" Target="../media/image75.jpeg"/><Relationship Id="rId29" Type="http://schemas.openxmlformats.org/officeDocument/2006/relationships/image" Target="../media/image84.jpg"/><Relationship Id="rId1" Type="http://schemas.openxmlformats.org/officeDocument/2006/relationships/slideLayout" Target="../slideLayouts/slideLayout5.xml"/><Relationship Id="rId6" Type="http://schemas.openxmlformats.org/officeDocument/2006/relationships/image" Target="../media/image61.JPG"/><Relationship Id="rId11" Type="http://schemas.openxmlformats.org/officeDocument/2006/relationships/image" Target="../media/image66.jpeg"/><Relationship Id="rId24" Type="http://schemas.openxmlformats.org/officeDocument/2006/relationships/image" Target="../media/image79.jpeg"/><Relationship Id="rId32" Type="http://schemas.openxmlformats.org/officeDocument/2006/relationships/image" Target="../media/image87.jpg"/><Relationship Id="rId5" Type="http://schemas.openxmlformats.org/officeDocument/2006/relationships/image" Target="../media/image60.jpeg"/><Relationship Id="rId15" Type="http://schemas.openxmlformats.org/officeDocument/2006/relationships/image" Target="../media/image70.jpeg"/><Relationship Id="rId23" Type="http://schemas.openxmlformats.org/officeDocument/2006/relationships/image" Target="../media/image78.jpeg"/><Relationship Id="rId28" Type="http://schemas.openxmlformats.org/officeDocument/2006/relationships/image" Target="../media/image83.jpg"/><Relationship Id="rId10" Type="http://schemas.openxmlformats.org/officeDocument/2006/relationships/image" Target="../media/image65.jpeg"/><Relationship Id="rId19" Type="http://schemas.openxmlformats.org/officeDocument/2006/relationships/image" Target="../media/image74.jpeg"/><Relationship Id="rId31" Type="http://schemas.openxmlformats.org/officeDocument/2006/relationships/image" Target="../media/image86.jpg"/><Relationship Id="rId4" Type="http://schemas.openxmlformats.org/officeDocument/2006/relationships/image" Target="../media/image59.jpg"/><Relationship Id="rId9" Type="http://schemas.openxmlformats.org/officeDocument/2006/relationships/image" Target="../media/image64.jpeg"/><Relationship Id="rId14" Type="http://schemas.openxmlformats.org/officeDocument/2006/relationships/image" Target="../media/image69.jpeg"/><Relationship Id="rId22" Type="http://schemas.openxmlformats.org/officeDocument/2006/relationships/image" Target="../media/image77.jpeg"/><Relationship Id="rId27" Type="http://schemas.openxmlformats.org/officeDocument/2006/relationships/image" Target="../media/image82.jpg"/><Relationship Id="rId30" Type="http://schemas.openxmlformats.org/officeDocument/2006/relationships/image" Target="../media/image85.jp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indoor, table, sitting, small&#10;&#10;Description automatically generated">
            <a:extLst>
              <a:ext uri="{FF2B5EF4-FFF2-40B4-BE49-F238E27FC236}">
                <a16:creationId xmlns:a16="http://schemas.microsoft.com/office/drawing/2014/main" id="{3E96D630-603D-4AB8-BA16-FDCDF9A4C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545" y="0"/>
            <a:ext cx="8116280" cy="4780248"/>
          </a:xfrm>
          <a:prstGeom prst="rect">
            <a:avLst/>
          </a:prstGeom>
        </p:spPr>
      </p:pic>
      <p:graphicFrame>
        <p:nvGraphicFramePr>
          <p:cNvPr id="53" name="Diagram 52">
            <a:extLst>
              <a:ext uri="{FF2B5EF4-FFF2-40B4-BE49-F238E27FC236}">
                <a16:creationId xmlns:a16="http://schemas.microsoft.com/office/drawing/2014/main" id="{EED5A5D3-6E2E-4D43-AF60-463CC71F9D00}"/>
              </a:ext>
            </a:extLst>
          </p:cNvPr>
          <p:cNvGraphicFramePr/>
          <p:nvPr>
            <p:extLst>
              <p:ext uri="{D42A27DB-BD31-4B8C-83A1-F6EECF244321}">
                <p14:modId xmlns:p14="http://schemas.microsoft.com/office/powerpoint/2010/main" val="3385494758"/>
              </p:ext>
            </p:extLst>
          </p:nvPr>
        </p:nvGraphicFramePr>
        <p:xfrm>
          <a:off x="9980612" y="178643"/>
          <a:ext cx="1967663" cy="1773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ubtitle 3"/>
          <p:cNvSpPr>
            <a:spLocks noGrp="1"/>
          </p:cNvSpPr>
          <p:nvPr>
            <p:ph type="subTitle" idx="1"/>
          </p:nvPr>
        </p:nvSpPr>
        <p:spPr>
          <a:xfrm>
            <a:off x="309768" y="1175399"/>
            <a:ext cx="4507660" cy="502575"/>
          </a:xfrm>
        </p:spPr>
        <p:txBody>
          <a:bodyPr>
            <a:noAutofit/>
          </a:bodyPr>
          <a:lstStyle/>
          <a:p>
            <a:r>
              <a:rPr lang="en-US" sz="1000" i="1" cap="none" dirty="0">
                <a:solidFill>
                  <a:schemeClr val="tx1">
                    <a:lumMod val="75000"/>
                  </a:schemeClr>
                </a:solidFill>
                <a:latin typeface="Corbel (Body)"/>
                <a:cs typeface="Times New Roman" panose="02020603050405020304" pitchFamily="18" charset="0"/>
              </a:rPr>
              <a:t>With A Huge Possibility Of Quality Leather Footwear Manufacture And Export To Worldwide From Bangladesh.</a:t>
            </a:r>
          </a:p>
        </p:txBody>
      </p:sp>
      <p:sp>
        <p:nvSpPr>
          <p:cNvPr id="12" name="TextBox 11">
            <a:extLst>
              <a:ext uri="{FF2B5EF4-FFF2-40B4-BE49-F238E27FC236}">
                <a16:creationId xmlns:a16="http://schemas.microsoft.com/office/drawing/2014/main" id="{376DFF02-4DE9-49C2-839B-5F51A5FD8FDB}"/>
              </a:ext>
            </a:extLst>
          </p:cNvPr>
          <p:cNvSpPr txBox="1"/>
          <p:nvPr/>
        </p:nvSpPr>
        <p:spPr>
          <a:xfrm>
            <a:off x="9003990" y="5762095"/>
            <a:ext cx="2975863" cy="492443"/>
          </a:xfrm>
          <a:prstGeom prst="rect">
            <a:avLst/>
          </a:prstGeom>
          <a:noFill/>
        </p:spPr>
        <p:txBody>
          <a:bodyPr wrap="square" rtlCol="0">
            <a:spAutoFit/>
          </a:bodyPr>
          <a:lstStyle/>
          <a:p>
            <a:r>
              <a:rPr lang="en-US" sz="2600" dirty="0">
                <a:solidFill>
                  <a:srgbClr val="002060"/>
                </a:solidFill>
                <a:latin typeface="Corbel (Body)"/>
                <a:cs typeface="Times New Roman" panose="02020603050405020304" pitchFamily="18" charset="0"/>
                <a:hlinkClick r:id="rId9">
                  <a:extLst>
                    <a:ext uri="{A12FA001-AC4F-418D-AE19-62706E023703}">
                      <ahyp:hlinkClr xmlns:ahyp="http://schemas.microsoft.com/office/drawing/2018/hyperlinkcolor" val="tx"/>
                    </a:ext>
                  </a:extLst>
                </a:hlinkClick>
              </a:rPr>
              <a:t>www.feruzsons.com</a:t>
            </a:r>
            <a:endParaRPr lang="en-US" sz="2600" dirty="0">
              <a:solidFill>
                <a:srgbClr val="002060"/>
              </a:solidFill>
              <a:latin typeface="Corbel (Body)"/>
              <a:cs typeface="Times New Roman" panose="02020603050405020304" pitchFamily="18" charset="0"/>
            </a:endParaRPr>
          </a:p>
        </p:txBody>
      </p:sp>
      <p:pic>
        <p:nvPicPr>
          <p:cNvPr id="7" name="Picture 6" descr="A picture containing drawing&#10;&#10;Description automatically generated">
            <a:extLst>
              <a:ext uri="{FF2B5EF4-FFF2-40B4-BE49-F238E27FC236}">
                <a16:creationId xmlns:a16="http://schemas.microsoft.com/office/drawing/2014/main" id="{A1BDC8E5-A9D5-4037-A963-0C007BFAD9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550" y="178643"/>
            <a:ext cx="4313908" cy="981635"/>
          </a:xfrm>
          <a:prstGeom prst="rect">
            <a:avLst/>
          </a:prstGeom>
        </p:spPr>
      </p:pic>
      <p:sp>
        <p:nvSpPr>
          <p:cNvPr id="14" name="TextBox 13">
            <a:extLst>
              <a:ext uri="{FF2B5EF4-FFF2-40B4-BE49-F238E27FC236}">
                <a16:creationId xmlns:a16="http://schemas.microsoft.com/office/drawing/2014/main" id="{6800C87D-0C11-47ED-BC8B-7427DC880585}"/>
              </a:ext>
            </a:extLst>
          </p:cNvPr>
          <p:cNvSpPr txBox="1"/>
          <p:nvPr/>
        </p:nvSpPr>
        <p:spPr>
          <a:xfrm>
            <a:off x="904392" y="6094913"/>
            <a:ext cx="7080453" cy="607859"/>
          </a:xfrm>
          <a:prstGeom prst="rect">
            <a:avLst/>
          </a:prstGeom>
          <a:noFill/>
        </p:spPr>
        <p:txBody>
          <a:bodyPr wrap="square">
            <a:spAutoFit/>
          </a:bodyPr>
          <a:lstStyle/>
          <a:p>
            <a:pPr algn="ctr" fontAlgn="base"/>
            <a:r>
              <a:rPr lang="en-US" sz="1600" b="1" i="0" cap="all" dirty="0">
                <a:solidFill>
                  <a:srgbClr val="4CC1E3"/>
                </a:solidFill>
                <a:effectLst/>
                <a:latin typeface="Times New Roman" panose="02020603050405020304" pitchFamily="18" charset="0"/>
                <a:cs typeface="Times New Roman" panose="02020603050405020304" pitchFamily="18" charset="0"/>
              </a:rPr>
              <a:t>100</a:t>
            </a:r>
            <a:r>
              <a:rPr lang="en-US" sz="1600" b="1" i="0" cap="all" dirty="0">
                <a:solidFill>
                  <a:srgbClr val="4CC1E3"/>
                </a:solidFill>
                <a:effectLst/>
                <a:latin typeface="Corbel (Body)"/>
              </a:rPr>
              <a:t>% EXPORT ORIENTED OEM/ODM/OBM BASED SHOEMAKER…</a:t>
            </a:r>
          </a:p>
          <a:p>
            <a:pPr algn="just" fontAlgn="base"/>
            <a:r>
              <a:rPr lang="en-US" sz="875" b="0" i="0" dirty="0">
                <a:solidFill>
                  <a:srgbClr val="FFFFFF"/>
                </a:solidFill>
                <a:effectLst/>
                <a:latin typeface="Corbel (Body)"/>
              </a:rPr>
              <a:t>Since Year Of 1995. Production With Highly Skilled Shoemakers, Advance Machineries &amp; Up-to-date Global Practices. We Believe In Tailored Services. Be It Established Or Emerging Businesses. Communications And Execution Are Streamlined Without Time Zone Limitations And Language Constraints.</a:t>
            </a:r>
            <a:endParaRPr lang="en-US" sz="875" b="1" i="0" dirty="0">
              <a:solidFill>
                <a:srgbClr val="4CC1E3"/>
              </a:solidFill>
              <a:effectLst/>
              <a:latin typeface="Corbel (Body)"/>
            </a:endParaRPr>
          </a:p>
        </p:txBody>
      </p:sp>
      <p:pic>
        <p:nvPicPr>
          <p:cNvPr id="20" name="Picture 19" descr="A close up of a sign&#10;&#10;Description automatically generated">
            <a:extLst>
              <a:ext uri="{FF2B5EF4-FFF2-40B4-BE49-F238E27FC236}">
                <a16:creationId xmlns:a16="http://schemas.microsoft.com/office/drawing/2014/main" id="{8160B78C-64D6-4E20-B4DB-D2D9689FC5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1605" y="5968115"/>
            <a:ext cx="753036" cy="753036"/>
          </a:xfrm>
          <a:prstGeom prst="rect">
            <a:avLst/>
          </a:prstGeom>
        </p:spPr>
      </p:pic>
      <p:pic>
        <p:nvPicPr>
          <p:cNvPr id="22" name="Picture 21" descr="A close up of a sign&#10;&#10;Description automatically generated">
            <a:extLst>
              <a:ext uri="{FF2B5EF4-FFF2-40B4-BE49-F238E27FC236}">
                <a16:creationId xmlns:a16="http://schemas.microsoft.com/office/drawing/2014/main" id="{77654A73-2AC4-4737-9AA8-3B7D4940817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44595" y="5968115"/>
            <a:ext cx="753037" cy="753803"/>
          </a:xfrm>
          <a:prstGeom prst="rect">
            <a:avLst/>
          </a:prstGeom>
        </p:spPr>
      </p:pic>
      <p:sp>
        <p:nvSpPr>
          <p:cNvPr id="26" name="TextBox 25">
            <a:extLst>
              <a:ext uri="{FF2B5EF4-FFF2-40B4-BE49-F238E27FC236}">
                <a16:creationId xmlns:a16="http://schemas.microsoft.com/office/drawing/2014/main" id="{0E8BC0BA-A544-4658-99F4-AC52ACA2DE2D}"/>
              </a:ext>
            </a:extLst>
          </p:cNvPr>
          <p:cNvSpPr txBox="1"/>
          <p:nvPr/>
        </p:nvSpPr>
        <p:spPr>
          <a:xfrm>
            <a:off x="309768" y="1952250"/>
            <a:ext cx="5168062" cy="2192908"/>
          </a:xfrm>
          <a:prstGeom prst="rect">
            <a:avLst/>
          </a:prstGeom>
          <a:noFill/>
        </p:spPr>
        <p:txBody>
          <a:bodyPr wrap="square">
            <a:spAutoFit/>
          </a:bodyPr>
          <a:lstStyle/>
          <a:p>
            <a:pPr marL="285750" indent="-285750">
              <a:buFont typeface="Wingdings" panose="05000000000000000000" pitchFamily="2" charset="2"/>
              <a:buChar char="v"/>
            </a:pPr>
            <a:r>
              <a:rPr lang="en-US" sz="1400" dirty="0">
                <a:solidFill>
                  <a:schemeClr val="bg2">
                    <a:lumMod val="25000"/>
                    <a:lumOff val="75000"/>
                  </a:schemeClr>
                </a:solidFill>
                <a:latin typeface="Corbel (Body)"/>
                <a:cs typeface="Times New Roman" panose="02020603050405020304" pitchFamily="18" charset="0"/>
              </a:rPr>
              <a:t>100% Export Oriented OEM/ODM/OBM based Shoemaker…</a:t>
            </a:r>
          </a:p>
          <a:p>
            <a:endParaRPr lang="en-US" sz="1050" dirty="0">
              <a:solidFill>
                <a:schemeClr val="bg2">
                  <a:lumMod val="25000"/>
                  <a:lumOff val="75000"/>
                </a:schemeClr>
              </a:solidFill>
              <a:latin typeface="Corbel (Body)"/>
              <a:cs typeface="Times New Roman" panose="02020603050405020304" pitchFamily="18" charset="0"/>
            </a:endParaRPr>
          </a:p>
          <a:p>
            <a:pPr marL="285750" indent="-285750">
              <a:buFont typeface="Wingdings" panose="05000000000000000000" pitchFamily="2" charset="2"/>
              <a:buChar char="v"/>
            </a:pPr>
            <a:r>
              <a:rPr lang="en-US" sz="1400" dirty="0">
                <a:solidFill>
                  <a:schemeClr val="accent3">
                    <a:lumMod val="60000"/>
                    <a:lumOff val="40000"/>
                  </a:schemeClr>
                </a:solidFill>
                <a:latin typeface="Corbel (Body)"/>
                <a:cs typeface="Times New Roman" panose="02020603050405020304" pitchFamily="18" charset="0"/>
              </a:rPr>
              <a:t>We customize &amp; Develop Shoes as your need...</a:t>
            </a:r>
          </a:p>
          <a:p>
            <a:endParaRPr lang="en-US" sz="1050" dirty="0">
              <a:solidFill>
                <a:schemeClr val="accent3">
                  <a:lumMod val="60000"/>
                  <a:lumOff val="40000"/>
                </a:schemeClr>
              </a:solidFill>
              <a:latin typeface="Corbel (Body)"/>
              <a:cs typeface="Times New Roman" panose="02020603050405020304" pitchFamily="18" charset="0"/>
            </a:endParaRPr>
          </a:p>
          <a:p>
            <a:pPr marL="285750" indent="-285750">
              <a:buFont typeface="Wingdings" panose="05000000000000000000" pitchFamily="2" charset="2"/>
              <a:buChar char="v"/>
            </a:pPr>
            <a:r>
              <a:rPr lang="en-US" sz="1400" dirty="0">
                <a:solidFill>
                  <a:schemeClr val="accent2">
                    <a:lumMod val="60000"/>
                    <a:lumOff val="40000"/>
                  </a:schemeClr>
                </a:solidFill>
                <a:latin typeface="Corbel (Body)"/>
                <a:cs typeface="Times New Roman" panose="02020603050405020304" pitchFamily="18" charset="0"/>
              </a:rPr>
              <a:t>We Are Here For your Brand &amp; private label...</a:t>
            </a:r>
          </a:p>
          <a:p>
            <a:pPr marL="285750" indent="-285750">
              <a:buFont typeface="Wingdings" panose="05000000000000000000" pitchFamily="2" charset="2"/>
              <a:buChar char="v"/>
            </a:pPr>
            <a:endParaRPr lang="en-US" sz="1050" dirty="0">
              <a:solidFill>
                <a:schemeClr val="accent2">
                  <a:lumMod val="60000"/>
                  <a:lumOff val="40000"/>
                </a:schemeClr>
              </a:solidFill>
              <a:latin typeface="Corbel (Body)"/>
              <a:cs typeface="Times New Roman" panose="02020603050405020304" pitchFamily="18" charset="0"/>
            </a:endParaRPr>
          </a:p>
          <a:p>
            <a:pPr marL="285750" indent="-285750">
              <a:buFont typeface="Wingdings" panose="05000000000000000000" pitchFamily="2" charset="2"/>
              <a:buChar char="v"/>
            </a:pPr>
            <a:r>
              <a:rPr lang="en-US" sz="1400" dirty="0">
                <a:solidFill>
                  <a:schemeClr val="accent1">
                    <a:lumMod val="60000"/>
                    <a:lumOff val="40000"/>
                  </a:schemeClr>
                </a:solidFill>
                <a:latin typeface="Corbel (Body)"/>
                <a:cs typeface="Times New Roman" panose="02020603050405020304" pitchFamily="18" charset="0"/>
              </a:rPr>
              <a:t>We care quality each one pair of your Brand shoes</a:t>
            </a:r>
          </a:p>
          <a:p>
            <a:pPr marL="285750" indent="-285750">
              <a:buFont typeface="Wingdings" panose="05000000000000000000" pitchFamily="2" charset="2"/>
              <a:buChar char="v"/>
            </a:pPr>
            <a:endParaRPr lang="en-US" sz="1050" dirty="0">
              <a:solidFill>
                <a:schemeClr val="accent1">
                  <a:lumMod val="60000"/>
                  <a:lumOff val="40000"/>
                </a:schemeClr>
              </a:solidFill>
              <a:latin typeface="Corbel (Body)"/>
              <a:cs typeface="Times New Roman" panose="02020603050405020304" pitchFamily="18" charset="0"/>
            </a:endParaRPr>
          </a:p>
          <a:p>
            <a:pPr marL="285750" indent="-285750">
              <a:buFont typeface="Wingdings" panose="05000000000000000000" pitchFamily="2" charset="2"/>
              <a:buChar char="v"/>
            </a:pPr>
            <a:r>
              <a:rPr lang="en-US" sz="1400" dirty="0">
                <a:solidFill>
                  <a:schemeClr val="accent4">
                    <a:lumMod val="60000"/>
                    <a:lumOff val="40000"/>
                  </a:schemeClr>
                </a:solidFill>
                <a:latin typeface="Corbel (Body)"/>
                <a:cs typeface="Times New Roman" panose="02020603050405020304" pitchFamily="18" charset="0"/>
              </a:rPr>
              <a:t>A finest quality &amp; rich crafting platform for your Brand...</a:t>
            </a:r>
          </a:p>
          <a:p>
            <a:pPr marL="285750" indent="-285750">
              <a:buFont typeface="Wingdings" panose="05000000000000000000" pitchFamily="2" charset="2"/>
              <a:buChar char="v"/>
            </a:pPr>
            <a:endParaRPr lang="en-US" sz="1050" dirty="0">
              <a:solidFill>
                <a:schemeClr val="accent4">
                  <a:lumMod val="60000"/>
                  <a:lumOff val="40000"/>
                </a:schemeClr>
              </a:solidFill>
              <a:latin typeface="Corbel (Body)"/>
              <a:cs typeface="Times New Roman" panose="02020603050405020304" pitchFamily="18" charset="0"/>
            </a:endParaRPr>
          </a:p>
          <a:p>
            <a:pPr marL="285750" indent="-285750">
              <a:buFont typeface="Wingdings" panose="05000000000000000000" pitchFamily="2" charset="2"/>
              <a:buChar char="v"/>
            </a:pPr>
            <a:r>
              <a:rPr lang="en-US" sz="1400" dirty="0">
                <a:solidFill>
                  <a:schemeClr val="tx2">
                    <a:lumMod val="50000"/>
                  </a:schemeClr>
                </a:solidFill>
                <a:latin typeface="Corbel (Body)"/>
                <a:cs typeface="Times New Roman" panose="02020603050405020304" pitchFamily="18" charset="0"/>
              </a:rPr>
              <a:t>We produce for all Gender according to your requirements..</a:t>
            </a:r>
          </a:p>
        </p:txBody>
      </p:sp>
      <p:pic>
        <p:nvPicPr>
          <p:cNvPr id="6" name="Picture 5" descr="A close up of a logo&#10;&#10;Description automatically generated">
            <a:extLst>
              <a:ext uri="{FF2B5EF4-FFF2-40B4-BE49-F238E27FC236}">
                <a16:creationId xmlns:a16="http://schemas.microsoft.com/office/drawing/2014/main" id="{DC0F8A2D-0A24-40C7-ABA7-CCA76BA462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13812" y="4187475"/>
            <a:ext cx="1545584" cy="1688553"/>
          </a:xfrm>
          <a:prstGeom prst="rect">
            <a:avLst/>
          </a:prstGeom>
        </p:spPr>
      </p:pic>
      <p:pic>
        <p:nvPicPr>
          <p:cNvPr id="19" name="Picture 18" descr="A picture containing drawing, food&#10;&#10;Description automatically generated">
            <a:hlinkClick r:id="rId14"/>
            <a:extLst>
              <a:ext uri="{FF2B5EF4-FFF2-40B4-BE49-F238E27FC236}">
                <a16:creationId xmlns:a16="http://schemas.microsoft.com/office/drawing/2014/main" id="{EF74FD81-E9FA-41AD-8DAC-F56A20857AD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88223" y="990600"/>
            <a:ext cx="612501" cy="928806"/>
          </a:xfrm>
          <a:prstGeom prst="rect">
            <a:avLst/>
          </a:prstGeom>
        </p:spPr>
      </p:pic>
      <p:pic>
        <p:nvPicPr>
          <p:cNvPr id="27" name="Picture 26" descr="A picture containing drawing&#10;&#10;Description automatically generated">
            <a:hlinkClick r:id="rId16"/>
            <a:extLst>
              <a:ext uri="{FF2B5EF4-FFF2-40B4-BE49-F238E27FC236}">
                <a16:creationId xmlns:a16="http://schemas.microsoft.com/office/drawing/2014/main" id="{1840319C-44C1-4408-8374-319F1921D17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04753" y="6187148"/>
            <a:ext cx="590444" cy="573518"/>
          </a:xfrm>
          <a:prstGeom prst="rect">
            <a:avLst/>
          </a:prstGeom>
        </p:spPr>
      </p:pic>
      <p:pic>
        <p:nvPicPr>
          <p:cNvPr id="31" name="Picture 30" descr="A close up of a logo&#10;&#10;Description automatically generated">
            <a:hlinkClick r:id="rId18"/>
            <a:extLst>
              <a:ext uri="{FF2B5EF4-FFF2-40B4-BE49-F238E27FC236}">
                <a16:creationId xmlns:a16="http://schemas.microsoft.com/office/drawing/2014/main" id="{8C0130FC-394E-4740-B3B9-D697224AE33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12917" y="6185591"/>
            <a:ext cx="590444" cy="573518"/>
          </a:xfrm>
          <a:prstGeom prst="rect">
            <a:avLst/>
          </a:prstGeom>
        </p:spPr>
      </p:pic>
      <p:pic>
        <p:nvPicPr>
          <p:cNvPr id="35" name="Picture 34" descr="A picture containing drawing&#10;&#10;Description automatically generated">
            <a:hlinkClick r:id="rId20"/>
            <a:extLst>
              <a:ext uri="{FF2B5EF4-FFF2-40B4-BE49-F238E27FC236}">
                <a16:creationId xmlns:a16="http://schemas.microsoft.com/office/drawing/2014/main" id="{59995324-2174-4852-A20B-2B88D8A5DB4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249228" y="6184027"/>
            <a:ext cx="590444" cy="573518"/>
          </a:xfrm>
          <a:prstGeom prst="rect">
            <a:avLst/>
          </a:prstGeom>
        </p:spPr>
      </p:pic>
      <p:pic>
        <p:nvPicPr>
          <p:cNvPr id="39" name="Picture 38" descr="A picture containing drawing&#10;&#10;Description automatically generated">
            <a:hlinkClick r:id="rId22"/>
            <a:extLst>
              <a:ext uri="{FF2B5EF4-FFF2-40B4-BE49-F238E27FC236}">
                <a16:creationId xmlns:a16="http://schemas.microsoft.com/office/drawing/2014/main" id="{279539A7-E8EA-4090-9368-A66A03CE070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65212" y="6184027"/>
            <a:ext cx="590444" cy="573518"/>
          </a:xfrm>
          <a:prstGeom prst="rect">
            <a:avLst/>
          </a:prstGeom>
        </p:spPr>
      </p:pic>
      <p:pic>
        <p:nvPicPr>
          <p:cNvPr id="43" name="Picture 42" descr="A close up of a logo&#10;&#10;Description automatically generated">
            <a:hlinkClick r:id="rId24"/>
            <a:extLst>
              <a:ext uri="{FF2B5EF4-FFF2-40B4-BE49-F238E27FC236}">
                <a16:creationId xmlns:a16="http://schemas.microsoft.com/office/drawing/2014/main" id="{E4A3041E-B435-4EAD-A3F2-CC9EE259364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481196" y="6184027"/>
            <a:ext cx="590444" cy="573518"/>
          </a:xfrm>
          <a:prstGeom prst="rect">
            <a:avLst/>
          </a:prstGeom>
        </p:spPr>
      </p:pic>
      <p:pic>
        <p:nvPicPr>
          <p:cNvPr id="33" name="Graphic 32">
            <a:extLst>
              <a:ext uri="{FF2B5EF4-FFF2-40B4-BE49-F238E27FC236}">
                <a16:creationId xmlns:a16="http://schemas.microsoft.com/office/drawing/2014/main" id="{D2419D5D-DF2D-4252-87B9-022029823B9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38684" y="4758207"/>
            <a:ext cx="628650" cy="676275"/>
          </a:xfrm>
          <a:prstGeom prst="rect">
            <a:avLst/>
          </a:prstGeom>
        </p:spPr>
      </p:pic>
      <p:pic>
        <p:nvPicPr>
          <p:cNvPr id="37" name="Graphic 36">
            <a:extLst>
              <a:ext uri="{FF2B5EF4-FFF2-40B4-BE49-F238E27FC236}">
                <a16:creationId xmlns:a16="http://schemas.microsoft.com/office/drawing/2014/main" id="{D7ED222B-7313-4273-AE4B-F3384DD87C1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263806" y="4977282"/>
            <a:ext cx="733425" cy="457200"/>
          </a:xfrm>
          <a:prstGeom prst="rect">
            <a:avLst/>
          </a:prstGeom>
        </p:spPr>
      </p:pic>
      <p:pic>
        <p:nvPicPr>
          <p:cNvPr id="41" name="Graphic 40">
            <a:extLst>
              <a:ext uri="{FF2B5EF4-FFF2-40B4-BE49-F238E27FC236}">
                <a16:creationId xmlns:a16="http://schemas.microsoft.com/office/drawing/2014/main" id="{0B839DC1-455D-4770-9AAF-42DD7259DAA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193703" y="5120157"/>
            <a:ext cx="790575" cy="314325"/>
          </a:xfrm>
          <a:prstGeom prst="rect">
            <a:avLst/>
          </a:prstGeom>
        </p:spPr>
      </p:pic>
      <p:pic>
        <p:nvPicPr>
          <p:cNvPr id="45" name="Graphic 44">
            <a:extLst>
              <a:ext uri="{FF2B5EF4-FFF2-40B4-BE49-F238E27FC236}">
                <a16:creationId xmlns:a16="http://schemas.microsoft.com/office/drawing/2014/main" id="{E25C2ADC-9551-4CD0-83BE-8B16182EF3CB}"/>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180750" y="5015382"/>
            <a:ext cx="695325" cy="419100"/>
          </a:xfrm>
          <a:prstGeom prst="rect">
            <a:avLst/>
          </a:prstGeom>
        </p:spPr>
      </p:pic>
      <p:pic>
        <p:nvPicPr>
          <p:cNvPr id="47" name="Graphic 46">
            <a:extLst>
              <a:ext uri="{FF2B5EF4-FFF2-40B4-BE49-F238E27FC236}">
                <a16:creationId xmlns:a16="http://schemas.microsoft.com/office/drawing/2014/main" id="{13B06825-750E-4770-8A65-F91C704F48B7}"/>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072545" y="5234457"/>
            <a:ext cx="790575" cy="200025"/>
          </a:xfrm>
          <a:prstGeom prst="rect">
            <a:avLst/>
          </a:prstGeom>
        </p:spPr>
      </p:pic>
      <p:pic>
        <p:nvPicPr>
          <p:cNvPr id="3" name="Picture 2" descr="A close up of a sign&#10;&#10;Description automatically generated">
            <a:extLst>
              <a:ext uri="{FF2B5EF4-FFF2-40B4-BE49-F238E27FC236}">
                <a16:creationId xmlns:a16="http://schemas.microsoft.com/office/drawing/2014/main" id="{C57141B6-AFE0-459E-B55C-15FE838586FA}"/>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514012" y="4417125"/>
            <a:ext cx="1319841" cy="1297875"/>
          </a:xfrm>
          <a:prstGeom prst="rect">
            <a:avLst/>
          </a:prstGeom>
        </p:spPr>
      </p:pic>
      <p:pic>
        <p:nvPicPr>
          <p:cNvPr id="5" name="Picture 4">
            <a:extLst>
              <a:ext uri="{FF2B5EF4-FFF2-40B4-BE49-F238E27FC236}">
                <a16:creationId xmlns:a16="http://schemas.microsoft.com/office/drawing/2014/main" id="{1E01F2C0-35C7-8EBE-9A06-2D0DA0029685}"/>
              </a:ext>
            </a:extLst>
          </p:cNvPr>
          <p:cNvPicPr>
            <a:picLocks noChangeAspect="1"/>
          </p:cNvPicPr>
          <p:nvPr/>
        </p:nvPicPr>
        <p:blipFill>
          <a:blip r:embed="rId37"/>
          <a:stretch>
            <a:fillRect/>
          </a:stretch>
        </p:blipFill>
        <p:spPr>
          <a:xfrm>
            <a:off x="4995334" y="4780248"/>
            <a:ext cx="1175278" cy="1190743"/>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inVertical)">
                                      <p:cBhvr>
                                        <p:cTn id="29" dur="500"/>
                                        <p:tgtEl>
                                          <p:spTgt spid="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down)">
                                      <p:cBhvr>
                                        <p:cTn id="35" dur="500"/>
                                        <p:tgtEl>
                                          <p:spTgt spid="4">
                                            <p:txEl>
                                              <p:pRg st="0" end="0"/>
                                            </p:tx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par>
                                <p:cTn id="46" presetID="14" presetClass="entr" presetSubtype="1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2" presetClass="entr" presetSubtype="8"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0-#ppt_w/2"/>
                                          </p:val>
                                        </p:tav>
                                        <p:tav tm="100000">
                                          <p:val>
                                            <p:strVal val="#ppt_x"/>
                                          </p:val>
                                        </p:tav>
                                      </p:tavLst>
                                    </p:anim>
                                    <p:anim calcmode="lin" valueType="num">
                                      <p:cBhvr additive="base">
                                        <p:cTn id="67" dur="500" fill="hold"/>
                                        <p:tgtEl>
                                          <p:spTgt spid="33"/>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fill="hold"/>
                                        <p:tgtEl>
                                          <p:spTgt spid="37"/>
                                        </p:tgtEl>
                                        <p:attrNameLst>
                                          <p:attrName>ppt_x</p:attrName>
                                        </p:attrNameLst>
                                      </p:cBhvr>
                                      <p:tavLst>
                                        <p:tav tm="0">
                                          <p:val>
                                            <p:strVal val="0-#ppt_w/2"/>
                                          </p:val>
                                        </p:tav>
                                        <p:tav tm="100000">
                                          <p:val>
                                            <p:strVal val="#ppt_x"/>
                                          </p:val>
                                        </p:tav>
                                      </p:tavLst>
                                    </p:anim>
                                    <p:anim calcmode="lin" valueType="num">
                                      <p:cBhvr additive="base">
                                        <p:cTn id="71" dur="500" fill="hold"/>
                                        <p:tgtEl>
                                          <p:spTgt spid="37"/>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0-#ppt_w/2"/>
                                          </p:val>
                                        </p:tav>
                                        <p:tav tm="100000">
                                          <p:val>
                                            <p:strVal val="#ppt_x"/>
                                          </p:val>
                                        </p:tav>
                                      </p:tavLst>
                                    </p:anim>
                                    <p:anim calcmode="lin" valueType="num">
                                      <p:cBhvr additive="base">
                                        <p:cTn id="75" dur="500" fill="hold"/>
                                        <p:tgtEl>
                                          <p:spTgt spid="41"/>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fill="hold"/>
                                        <p:tgtEl>
                                          <p:spTgt spid="45"/>
                                        </p:tgtEl>
                                        <p:attrNameLst>
                                          <p:attrName>ppt_x</p:attrName>
                                        </p:attrNameLst>
                                      </p:cBhvr>
                                      <p:tavLst>
                                        <p:tav tm="0">
                                          <p:val>
                                            <p:strVal val="0-#ppt_w/2"/>
                                          </p:val>
                                        </p:tav>
                                        <p:tav tm="100000">
                                          <p:val>
                                            <p:strVal val="#ppt_x"/>
                                          </p:val>
                                        </p:tav>
                                      </p:tavLst>
                                    </p:anim>
                                    <p:anim calcmode="lin" valueType="num">
                                      <p:cBhvr additive="base">
                                        <p:cTn id="79" dur="500" fill="hold"/>
                                        <p:tgtEl>
                                          <p:spTgt spid="45"/>
                                        </p:tgtEl>
                                        <p:attrNameLst>
                                          <p:attrName>ppt_y</p:attrName>
                                        </p:attrNameLst>
                                      </p:cBhvr>
                                      <p:tavLst>
                                        <p:tav tm="0">
                                          <p:val>
                                            <p:strVal val="#ppt_y"/>
                                          </p:val>
                                        </p:tav>
                                        <p:tav tm="100000">
                                          <p:val>
                                            <p:strVal val="#ppt_y"/>
                                          </p:val>
                                        </p:tav>
                                      </p:tavLst>
                                    </p:anim>
                                  </p:childTnLst>
                                </p:cTn>
                              </p:par>
                              <p:par>
                                <p:cTn id="80" presetID="2" presetClass="entr" presetSubtype="8" fill="hold"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additive="base">
                                        <p:cTn id="82" dur="500" fill="hold"/>
                                        <p:tgtEl>
                                          <p:spTgt spid="47"/>
                                        </p:tgtEl>
                                        <p:attrNameLst>
                                          <p:attrName>ppt_x</p:attrName>
                                        </p:attrNameLst>
                                      </p:cBhvr>
                                      <p:tavLst>
                                        <p:tav tm="0">
                                          <p:val>
                                            <p:strVal val="0-#ppt_w/2"/>
                                          </p:val>
                                        </p:tav>
                                        <p:tav tm="100000">
                                          <p:val>
                                            <p:strVal val="#ppt_x"/>
                                          </p:val>
                                        </p:tav>
                                      </p:tavLst>
                                    </p:anim>
                                    <p:anim calcmode="lin" valueType="num">
                                      <p:cBhvr additive="base">
                                        <p:cTn id="83" dur="500" fill="hold"/>
                                        <p:tgtEl>
                                          <p:spTgt spid="47"/>
                                        </p:tgtEl>
                                        <p:attrNameLst>
                                          <p:attrName>ppt_y</p:attrName>
                                        </p:attrNameLst>
                                      </p:cBhvr>
                                      <p:tavLst>
                                        <p:tav tm="0">
                                          <p:val>
                                            <p:strVal val="#ppt_y"/>
                                          </p:val>
                                        </p:tav>
                                        <p:tav tm="100000">
                                          <p:val>
                                            <p:strVal val="#ppt_y"/>
                                          </p:val>
                                        </p:tav>
                                      </p:tavLst>
                                    </p:anim>
                                  </p:childTnLst>
                                </p:cTn>
                              </p:par>
                              <p:par>
                                <p:cTn id="84" presetID="16" presetClass="entr" presetSubtype="21" fill="hold"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barn(inVertical)">
                                      <p:cBhvr>
                                        <p:cTn id="86" dur="500"/>
                                        <p:tgtEl>
                                          <p:spTgt spid="6"/>
                                        </p:tgtEl>
                                      </p:cBhvr>
                                    </p:animEffect>
                                  </p:childTnLst>
                                </p:cTn>
                              </p:par>
                              <p:par>
                                <p:cTn id="87" presetID="16" presetClass="entr" presetSubtype="21"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barn(inVertical)">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P spid="4" grpId="0" build="p"/>
      <p:bldP spid="12" grpId="0"/>
      <p:bldP spid="14"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33D7E626-409D-4470-84F5-5F6D7E6DD365}"/>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6509057" y="1822739"/>
            <a:ext cx="5079365" cy="3085714"/>
          </a:xfrm>
          <a:prstGeom prst="rect">
            <a:avLst/>
          </a:prstGeom>
        </p:spPr>
      </p:pic>
      <p:sp>
        <p:nvSpPr>
          <p:cNvPr id="22" name="TextBox 21">
            <a:extLst>
              <a:ext uri="{FF2B5EF4-FFF2-40B4-BE49-F238E27FC236}">
                <a16:creationId xmlns:a16="http://schemas.microsoft.com/office/drawing/2014/main" id="{31B7D0E0-4AAA-42A0-ABFF-8AB95E6F786A}"/>
              </a:ext>
            </a:extLst>
          </p:cNvPr>
          <p:cNvSpPr txBox="1"/>
          <p:nvPr/>
        </p:nvSpPr>
        <p:spPr>
          <a:xfrm>
            <a:off x="198550" y="153881"/>
            <a:ext cx="4193520" cy="369332"/>
          </a:xfrm>
          <a:prstGeom prst="rect">
            <a:avLst/>
          </a:prstGeom>
          <a:noFill/>
          <a:ln>
            <a:noFill/>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Terms &amp; Conditions for import our product</a:t>
            </a: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D76B74A-58A0-4706-830C-3D640AECB0C7}"/>
              </a:ext>
            </a:extLst>
          </p:cNvPr>
          <p:cNvSpPr/>
          <p:nvPr/>
        </p:nvSpPr>
        <p:spPr>
          <a:xfrm>
            <a:off x="-9" y="201541"/>
            <a:ext cx="107013" cy="28365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3">
            <a:extLst>
              <a:ext uri="{FF2B5EF4-FFF2-40B4-BE49-F238E27FC236}">
                <a16:creationId xmlns:a16="http://schemas.microsoft.com/office/drawing/2014/main" id="{D42B5C54-A770-4CC8-B681-5E54790E45DD}"/>
              </a:ext>
            </a:extLst>
          </p:cNvPr>
          <p:cNvSpPr txBox="1">
            <a:spLocks/>
          </p:cNvSpPr>
          <p:nvPr/>
        </p:nvSpPr>
        <p:spPr>
          <a:xfrm>
            <a:off x="90181" y="1316958"/>
            <a:ext cx="5531796" cy="53695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Wingdings" panose="05000000000000000000" pitchFamily="2" charset="2"/>
              <a:buChar char="v"/>
            </a:pPr>
            <a:r>
              <a:rPr lang="en-US" sz="1100" dirty="0">
                <a:solidFill>
                  <a:prstClr val="white"/>
                </a:solidFill>
                <a:latin typeface="Calibri Light" panose="020F0302020204030204"/>
                <a:cs typeface="Times New Roman" panose="02020603050405020304" pitchFamily="18" charset="0"/>
              </a:rPr>
              <a:t>BENEFICIARY:  M/S FERUZ SONS AND CO.</a:t>
            </a:r>
          </a:p>
          <a:p>
            <a:pPr>
              <a:lnSpc>
                <a:spcPct val="100000"/>
              </a:lnSpc>
              <a:spcBef>
                <a:spcPts val="1200"/>
              </a:spcBef>
              <a:buFont typeface="Wingdings" panose="05000000000000000000" pitchFamily="2" charset="2"/>
              <a:buChar char="v"/>
            </a:pPr>
            <a:r>
              <a:rPr lang="en-US" sz="1100" dirty="0">
                <a:solidFill>
                  <a:prstClr val="white"/>
                </a:solidFill>
                <a:latin typeface="Calibri Light" panose="020F0302020204030204"/>
                <a:cs typeface="Times New Roman" panose="02020603050405020304" pitchFamily="18" charset="0"/>
              </a:rPr>
              <a:t>BANK DETAILS:  SONALI BANK LTD.  &amp;  BANK ASIA LTD.</a:t>
            </a:r>
          </a:p>
          <a:p>
            <a:pPr>
              <a:lnSpc>
                <a:spcPct val="100000"/>
              </a:lnSpc>
              <a:spcBef>
                <a:spcPts val="1200"/>
              </a:spcBef>
              <a:buFont typeface="Wingdings" panose="05000000000000000000" pitchFamily="2" charset="2"/>
              <a:buChar char="v"/>
            </a:pPr>
            <a:r>
              <a:rPr lang="en-US" sz="1100" dirty="0">
                <a:solidFill>
                  <a:prstClr val="white"/>
                </a:solidFill>
                <a:latin typeface="Calibri Light" panose="020F0302020204030204"/>
                <a:cs typeface="Times New Roman" panose="02020603050405020304" pitchFamily="18" charset="0"/>
              </a:rPr>
              <a:t>PAYMENT: To be made by 100% confirmed irrevocable L/C at sight. Or T/T (50% Advance with order &amp; 50% before shipment.) </a:t>
            </a:r>
          </a:p>
          <a:p>
            <a:pPr>
              <a:lnSpc>
                <a:spcPct val="100000"/>
              </a:lnSpc>
              <a:spcBef>
                <a:spcPts val="1200"/>
              </a:spcBef>
              <a:buFont typeface="Wingdings" panose="05000000000000000000" pitchFamily="2" charset="2"/>
              <a:buChar char="v"/>
            </a:pPr>
            <a:r>
              <a:rPr lang="en-US" sz="1100" dirty="0">
                <a:solidFill>
                  <a:prstClr val="white"/>
                </a:solidFill>
                <a:latin typeface="Calibri Light" panose="020F0302020204030204"/>
                <a:cs typeface="Times New Roman" panose="02020603050405020304" pitchFamily="18" charset="0"/>
              </a:rPr>
              <a:t>CONDITION: After receiving an order plan or confirmation we will send you a Performa Invoice for your signature. We will also send you our Bank details.</a:t>
            </a:r>
          </a:p>
          <a:p>
            <a:pPr>
              <a:lnSpc>
                <a:spcPct val="100000"/>
              </a:lnSpc>
              <a:spcBef>
                <a:spcPts val="1200"/>
              </a:spcBef>
              <a:buFont typeface="Wingdings" panose="05000000000000000000" pitchFamily="2" charset="2"/>
              <a:buChar char="v"/>
            </a:pPr>
            <a:r>
              <a:rPr lang="en-US" sz="1100" dirty="0">
                <a:solidFill>
                  <a:prstClr val="white"/>
                </a:solidFill>
                <a:latin typeface="Calibri Light" panose="020F0302020204030204"/>
                <a:cs typeface="Times New Roman" panose="02020603050405020304" pitchFamily="18" charset="0"/>
              </a:rPr>
              <a:t>ORDER QUANTITY:  No MOQ (Price is effect  for lower quantity). But for best lower price Each product  MOQ is 1000 pairs per style. This quantity also depends on product category.</a:t>
            </a:r>
          </a:p>
          <a:p>
            <a:pPr>
              <a:lnSpc>
                <a:spcPct val="100000"/>
              </a:lnSpc>
              <a:spcBef>
                <a:spcPts val="1200"/>
              </a:spcBef>
              <a:buFont typeface="Wingdings" panose="05000000000000000000" pitchFamily="2" charset="2"/>
              <a:buChar char="v"/>
            </a:pPr>
            <a:r>
              <a:rPr lang="en-US" sz="1100" dirty="0">
                <a:solidFill>
                  <a:prstClr val="white"/>
                </a:solidFill>
                <a:latin typeface="Calibri Light" panose="020F0302020204030204"/>
                <a:cs typeface="Times New Roman" panose="02020603050405020304" pitchFamily="18" charset="0"/>
              </a:rPr>
              <a:t>PRODUCT LEAD-TIME: Between 60 to 90 days for per shipment, on receipt of L/C or advance T/T. Also depending on volume of order and depends on product category and time of year.</a:t>
            </a:r>
          </a:p>
          <a:p>
            <a:pPr>
              <a:lnSpc>
                <a:spcPct val="100000"/>
              </a:lnSpc>
              <a:spcBef>
                <a:spcPts val="1200"/>
              </a:spcBef>
              <a:buFont typeface="Wingdings" panose="05000000000000000000" pitchFamily="2" charset="2"/>
              <a:buChar char="v"/>
            </a:pPr>
            <a:r>
              <a:rPr lang="en-US" sz="1100" dirty="0">
                <a:solidFill>
                  <a:prstClr val="white"/>
                </a:solidFill>
                <a:latin typeface="Calibri Light" panose="020F0302020204030204"/>
                <a:cs typeface="Times New Roman" panose="02020603050405020304" pitchFamily="18" charset="0"/>
              </a:rPr>
              <a:t>PORT OF DISPATCH: </a:t>
            </a:r>
            <a:r>
              <a:rPr lang="en-US" sz="1100" b="1" u="sng" dirty="0">
                <a:solidFill>
                  <a:prstClr val="white"/>
                </a:solidFill>
                <a:latin typeface="Calibri Light" panose="020F0302020204030204"/>
                <a:cs typeface="Times New Roman" panose="02020603050405020304" pitchFamily="18" charset="0"/>
              </a:rPr>
              <a:t>By Air:</a:t>
            </a:r>
            <a:r>
              <a:rPr lang="en-US" sz="1100" dirty="0">
                <a:solidFill>
                  <a:prstClr val="white"/>
                </a:solidFill>
                <a:latin typeface="Calibri Light" panose="020F0302020204030204"/>
                <a:cs typeface="Times New Roman" panose="02020603050405020304" pitchFamily="18" charset="0"/>
              </a:rPr>
              <a:t> Dhaka International Airport, </a:t>
            </a:r>
            <a:r>
              <a:rPr lang="en-US" sz="1100" b="1" u="sng" dirty="0">
                <a:solidFill>
                  <a:prstClr val="white"/>
                </a:solidFill>
                <a:latin typeface="Calibri Light" panose="020F0302020204030204"/>
                <a:cs typeface="Times New Roman" panose="02020603050405020304" pitchFamily="18" charset="0"/>
              </a:rPr>
              <a:t>By Sea:</a:t>
            </a:r>
            <a:r>
              <a:rPr lang="en-US" sz="1100" dirty="0">
                <a:solidFill>
                  <a:prstClr val="white"/>
                </a:solidFill>
                <a:latin typeface="Calibri Light" panose="020F0302020204030204"/>
                <a:cs typeface="Times New Roman" panose="02020603050405020304" pitchFamily="18" charset="0"/>
              </a:rPr>
              <a:t> Chittagong Seaport. Chittagong. </a:t>
            </a:r>
          </a:p>
          <a:p>
            <a:pPr>
              <a:lnSpc>
                <a:spcPct val="100000"/>
              </a:lnSpc>
              <a:spcBef>
                <a:spcPts val="1200"/>
              </a:spcBef>
              <a:buFont typeface="Wingdings" panose="05000000000000000000" pitchFamily="2" charset="2"/>
              <a:buChar char="v"/>
            </a:pPr>
            <a:r>
              <a:rPr lang="en-US" sz="1100" dirty="0">
                <a:solidFill>
                  <a:prstClr val="white"/>
                </a:solidFill>
                <a:latin typeface="Calibri Light" panose="020F0302020204030204"/>
                <a:cs typeface="Times New Roman" panose="02020603050405020304" pitchFamily="18" charset="0"/>
              </a:rPr>
              <a:t>PACKING: Packing depends on product category, but we can pack according to buyer specifications provided the packing materials use locally available. If there are any special packaging/ packing requirements, buyer must specify this before order pricing.</a:t>
            </a:r>
          </a:p>
          <a:p>
            <a:pPr>
              <a:lnSpc>
                <a:spcPct val="100000"/>
              </a:lnSpc>
              <a:spcBef>
                <a:spcPts val="1200"/>
              </a:spcBef>
              <a:buFont typeface="Wingdings" panose="05000000000000000000" pitchFamily="2" charset="2"/>
              <a:buChar char="v"/>
            </a:pPr>
            <a:r>
              <a:rPr lang="en-US" sz="1100" dirty="0">
                <a:solidFill>
                  <a:prstClr val="white"/>
                </a:solidFill>
                <a:latin typeface="Calibri Light" panose="020F0302020204030204"/>
                <a:cs typeface="Times New Roman" panose="02020603050405020304" pitchFamily="18" charset="0"/>
              </a:rPr>
              <a:t>DESIGN: Original Equipment Manufacturer (OEM) we receive designs and instruction from clients for develop, by use their own logo as brand product. Note: We can provide you design only for some of Bangladeshi traditional all leather sandals. Or those we develop for Trade fair showcase. </a:t>
            </a:r>
          </a:p>
          <a:p>
            <a:pPr>
              <a:lnSpc>
                <a:spcPct val="100000"/>
              </a:lnSpc>
              <a:spcBef>
                <a:spcPts val="1200"/>
              </a:spcBef>
              <a:buFont typeface="Wingdings" panose="05000000000000000000" pitchFamily="2" charset="2"/>
              <a:buChar char="v"/>
            </a:pPr>
            <a:r>
              <a:rPr lang="en-US" sz="1100" dirty="0">
                <a:solidFill>
                  <a:prstClr val="white"/>
                </a:solidFill>
                <a:latin typeface="Calibri Light" panose="020F0302020204030204"/>
                <a:cs typeface="Times New Roman" panose="02020603050405020304" pitchFamily="18" charset="0"/>
              </a:rPr>
              <a:t>SAMPLES DEVELOP: For develop your new design as your own brand product by use your require Logo or as your specifications, you should provide us as following details:</a:t>
            </a:r>
          </a:p>
        </p:txBody>
      </p:sp>
      <p:sp>
        <p:nvSpPr>
          <p:cNvPr id="25" name="TextBox 24">
            <a:extLst>
              <a:ext uri="{FF2B5EF4-FFF2-40B4-BE49-F238E27FC236}">
                <a16:creationId xmlns:a16="http://schemas.microsoft.com/office/drawing/2014/main" id="{5060B4F4-BAD4-429A-A136-221E7451C005}"/>
              </a:ext>
            </a:extLst>
          </p:cNvPr>
          <p:cNvSpPr txBox="1"/>
          <p:nvPr/>
        </p:nvSpPr>
        <p:spPr>
          <a:xfrm>
            <a:off x="143682" y="677094"/>
            <a:ext cx="5424794" cy="523220"/>
          </a:xfrm>
          <a:prstGeom prst="rect">
            <a:avLst/>
          </a:prstGeom>
          <a:noFill/>
          <a:ln>
            <a:no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Please find the following details information if you want to do business with us and give us any order</a:t>
            </a:r>
          </a:p>
        </p:txBody>
      </p:sp>
      <p:sp>
        <p:nvSpPr>
          <p:cNvPr id="26" name="Rectangle 25">
            <a:extLst>
              <a:ext uri="{FF2B5EF4-FFF2-40B4-BE49-F238E27FC236}">
                <a16:creationId xmlns:a16="http://schemas.microsoft.com/office/drawing/2014/main" id="{31348219-A532-48C7-B018-6B9523A65942}"/>
              </a:ext>
            </a:extLst>
          </p:cNvPr>
          <p:cNvSpPr/>
          <p:nvPr/>
        </p:nvSpPr>
        <p:spPr>
          <a:xfrm>
            <a:off x="6011520" y="285750"/>
            <a:ext cx="5981930" cy="6343650"/>
          </a:xfrm>
          <a:prstGeom prst="rect">
            <a:avLst/>
          </a:prstGeom>
          <a:solidFill>
            <a:sysClr val="window" lastClr="FFFFFF">
              <a:alpha val="75000"/>
            </a:sysClr>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 name="Content Placeholder 3">
            <a:extLst>
              <a:ext uri="{FF2B5EF4-FFF2-40B4-BE49-F238E27FC236}">
                <a16:creationId xmlns:a16="http://schemas.microsoft.com/office/drawing/2014/main" id="{72CF4271-B407-4B90-8F7A-61C043AC79D7}"/>
              </a:ext>
            </a:extLst>
          </p:cNvPr>
          <p:cNvSpPr txBox="1">
            <a:spLocks/>
          </p:cNvSpPr>
          <p:nvPr/>
        </p:nvSpPr>
        <p:spPr>
          <a:xfrm>
            <a:off x="6095990" y="485193"/>
            <a:ext cx="5791210" cy="53631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Wingdings" panose="05000000000000000000" pitchFamily="2" charset="2"/>
              <a:buChar char="v"/>
            </a:pPr>
            <a:r>
              <a:rPr lang="en-US" sz="1100" dirty="0">
                <a:solidFill>
                  <a:schemeClr val="bg1"/>
                </a:solidFill>
                <a:latin typeface="Calibri Light" panose="020F0302020204030204"/>
                <a:cs typeface="Times New Roman" panose="02020603050405020304" pitchFamily="18" charset="0"/>
              </a:rPr>
              <a:t>If you have an Origin sample &amp; like to make as like your origin: </a:t>
            </a:r>
          </a:p>
          <a:p>
            <a:pPr marL="0" indent="0">
              <a:lnSpc>
                <a:spcPct val="100000"/>
              </a:lnSpc>
              <a:spcBef>
                <a:spcPts val="1200"/>
              </a:spcBef>
              <a:buFont typeface="Arial" panose="020B0604020202020204" pitchFamily="34" charset="0"/>
              <a:buNone/>
            </a:pPr>
            <a:r>
              <a:rPr lang="en-US" sz="1100" dirty="0">
                <a:solidFill>
                  <a:schemeClr val="bg1"/>
                </a:solidFill>
                <a:latin typeface="Calibri Light" panose="020F0302020204030204"/>
                <a:cs typeface="Times New Roman" panose="02020603050405020304" pitchFamily="18" charset="0"/>
              </a:rPr>
              <a:t>        a)   Origin sample.  b)   Details Instructions sheet if need any change &amp; modification.</a:t>
            </a:r>
          </a:p>
          <a:p>
            <a:pPr>
              <a:lnSpc>
                <a:spcPct val="100000"/>
              </a:lnSpc>
              <a:spcBef>
                <a:spcPts val="1200"/>
              </a:spcBef>
              <a:buFont typeface="Wingdings" panose="05000000000000000000" pitchFamily="2" charset="2"/>
              <a:buChar char="v"/>
            </a:pPr>
            <a:r>
              <a:rPr lang="en-US" sz="1100" dirty="0">
                <a:solidFill>
                  <a:schemeClr val="bg1"/>
                </a:solidFill>
                <a:latin typeface="Calibri Light" panose="020F0302020204030204"/>
                <a:cs typeface="Times New Roman" panose="02020603050405020304" pitchFamily="18" charset="0"/>
              </a:rPr>
              <a:t>If you have only graphics design file: a) Design sheet with Details instruction. b) Shape &amp; Size sample. c) Upper, Lining, Insole Leather swatch, Fabrics, or other’s materials swatch.  d)  Out sole design or type of sample.  e) Metallic Buckles or other’s accessory sample or swatches. </a:t>
            </a:r>
          </a:p>
          <a:p>
            <a:pPr>
              <a:lnSpc>
                <a:spcPct val="100000"/>
              </a:lnSpc>
              <a:spcBef>
                <a:spcPts val="1200"/>
              </a:spcBef>
              <a:buFont typeface="Wingdings" panose="05000000000000000000" pitchFamily="2" charset="2"/>
              <a:buChar char="v"/>
            </a:pPr>
            <a:r>
              <a:rPr lang="en-US" sz="1100" dirty="0">
                <a:solidFill>
                  <a:schemeClr val="bg1"/>
                </a:solidFill>
                <a:latin typeface="Calibri Light" panose="020F0302020204030204"/>
                <a:cs typeface="Times New Roman" panose="02020603050405020304" pitchFamily="18" charset="0"/>
              </a:rPr>
              <a:t>SAMPLE COST: We provide sample free of cost (It’s depended on design &amp; quantity) but courier cost will be on buyer's account. Usually, we charge 100US$ for per design sample. And if your samples out sole will be a molded sole, then you should provide us out sole mold or mold making cost for first time develop your sample.</a:t>
            </a:r>
          </a:p>
          <a:p>
            <a:pPr>
              <a:lnSpc>
                <a:spcPct val="100000"/>
              </a:lnSpc>
              <a:spcBef>
                <a:spcPts val="1200"/>
              </a:spcBef>
              <a:buFont typeface="Wingdings" panose="05000000000000000000" pitchFamily="2" charset="2"/>
              <a:buChar char="v"/>
            </a:pPr>
            <a:r>
              <a:rPr lang="en-US" sz="1100" dirty="0">
                <a:solidFill>
                  <a:schemeClr val="bg1"/>
                </a:solidFill>
                <a:latin typeface="Calibri Light" panose="020F0302020204030204"/>
                <a:cs typeface="Times New Roman" panose="02020603050405020304" pitchFamily="18" charset="0"/>
              </a:rPr>
              <a:t>PLACE AN ORDER: You may ask us for  our designs. We will provide you what we have.  And if you provide us your design then we will make &amp; send you our factory sample for your approval, with prices and production time details. After receiving product sample or other information you may place an order with the following details:...</a:t>
            </a:r>
          </a:p>
          <a:p>
            <a:pPr>
              <a:lnSpc>
                <a:spcPct val="100000"/>
              </a:lnSpc>
              <a:spcBef>
                <a:spcPts val="1200"/>
              </a:spcBef>
              <a:buFont typeface="Wingdings" panose="05000000000000000000" pitchFamily="2" charset="2"/>
              <a:buChar char="v"/>
            </a:pPr>
            <a:r>
              <a:rPr lang="en-US" sz="1100" dirty="0">
                <a:solidFill>
                  <a:schemeClr val="bg1"/>
                </a:solidFill>
                <a:latin typeface="Calibri Light" panose="020F0302020204030204"/>
                <a:cs typeface="Times New Roman" panose="02020603050405020304" pitchFamily="18" charset="0"/>
              </a:rPr>
              <a:t> Purchase Order with- An order no, Product code, Product wise quantity/unit price/total price, Shipment date, Mode of Shipment (Air/Sea), Port of Destination, Details address where you want to receive the goods.</a:t>
            </a:r>
          </a:p>
          <a:p>
            <a:pPr>
              <a:lnSpc>
                <a:spcPct val="100000"/>
              </a:lnSpc>
              <a:spcBef>
                <a:spcPts val="1200"/>
              </a:spcBef>
              <a:buFont typeface="Wingdings" panose="05000000000000000000" pitchFamily="2" charset="2"/>
              <a:buChar char="v"/>
            </a:pPr>
            <a:r>
              <a:rPr lang="en-US" sz="1100" dirty="0">
                <a:solidFill>
                  <a:schemeClr val="bg1"/>
                </a:solidFill>
                <a:latin typeface="Calibri Light" panose="020F0302020204030204"/>
                <a:cs typeface="Times New Roman" panose="02020603050405020304" pitchFamily="18" charset="0"/>
              </a:rPr>
              <a:t>DOCUMENTS: All related and necessary documents with GSP (Form A) </a:t>
            </a:r>
          </a:p>
          <a:p>
            <a:pPr>
              <a:lnSpc>
                <a:spcPct val="100000"/>
              </a:lnSpc>
              <a:spcBef>
                <a:spcPts val="1200"/>
              </a:spcBef>
              <a:buFont typeface="Wingdings" panose="05000000000000000000" pitchFamily="2" charset="2"/>
              <a:buChar char="v"/>
            </a:pPr>
            <a:r>
              <a:rPr lang="en-US" sz="1100" dirty="0">
                <a:solidFill>
                  <a:schemeClr val="bg1"/>
                </a:solidFill>
                <a:latin typeface="Calibri Light" panose="020F0302020204030204"/>
                <a:cs typeface="Times New Roman" panose="02020603050405020304" pitchFamily="18" charset="0"/>
              </a:rPr>
              <a:t>PRICE &amp; SHIPMENT: We have always exported with FOB price. And accept CNF &amp; CIF price as buyer’s requirements.</a:t>
            </a:r>
          </a:p>
          <a:p>
            <a:pPr>
              <a:lnSpc>
                <a:spcPct val="100000"/>
              </a:lnSpc>
              <a:spcBef>
                <a:spcPts val="1200"/>
              </a:spcBef>
              <a:buFont typeface="Wingdings" panose="05000000000000000000" pitchFamily="2" charset="2"/>
              <a:buChar char="v"/>
            </a:pPr>
            <a:r>
              <a:rPr lang="en-US" sz="1100" dirty="0">
                <a:solidFill>
                  <a:schemeClr val="bg1"/>
                </a:solidFill>
                <a:latin typeface="Calibri Light" panose="020F0302020204030204"/>
                <a:cs typeface="Times New Roman" panose="02020603050405020304" pitchFamily="18" charset="0"/>
              </a:rPr>
              <a:t>FREIGHT &amp; INSURANCE: Freight and Insurance to be covered by the Importer, which varies from port to port.</a:t>
            </a:r>
          </a:p>
          <a:p>
            <a:pPr>
              <a:lnSpc>
                <a:spcPct val="100000"/>
              </a:lnSpc>
              <a:spcBef>
                <a:spcPts val="1200"/>
              </a:spcBef>
              <a:buFont typeface="Wingdings" panose="05000000000000000000" pitchFamily="2" charset="2"/>
              <a:buChar char="v"/>
            </a:pPr>
            <a:r>
              <a:rPr lang="en-US" sz="1100" dirty="0">
                <a:solidFill>
                  <a:schemeClr val="bg1"/>
                </a:solidFill>
                <a:latin typeface="Calibri Light" panose="020F0302020204030204"/>
                <a:cs typeface="Times New Roman" panose="02020603050405020304" pitchFamily="18" charset="0"/>
              </a:rPr>
              <a:t>ADVANCE: If advanced 50% of the ordered value then the documents are sent to the Importers directly, otherwise sent to the Bank for collection against bill of exchange.</a:t>
            </a:r>
          </a:p>
        </p:txBody>
      </p:sp>
      <p:sp>
        <p:nvSpPr>
          <p:cNvPr id="28" name="TextBox 27">
            <a:extLst>
              <a:ext uri="{FF2B5EF4-FFF2-40B4-BE49-F238E27FC236}">
                <a16:creationId xmlns:a16="http://schemas.microsoft.com/office/drawing/2014/main" id="{2CD881FF-18EC-429A-B4A7-78182EBFD067}"/>
              </a:ext>
            </a:extLst>
          </p:cNvPr>
          <p:cNvSpPr txBox="1"/>
          <p:nvPr/>
        </p:nvSpPr>
        <p:spPr>
          <a:xfrm>
            <a:off x="6095990" y="5909294"/>
            <a:ext cx="5791210" cy="646331"/>
          </a:xfrm>
          <a:prstGeom prst="rect">
            <a:avLst/>
          </a:prstGeom>
          <a:noFill/>
        </p:spPr>
        <p:txBody>
          <a:bodyPr wrap="square" rtlCol="0">
            <a:spAutoFit/>
          </a:bodyPr>
          <a:lstStyle/>
          <a:p>
            <a:r>
              <a:rPr lang="en-US" sz="1200" dirty="0">
                <a:solidFill>
                  <a:srgbClr val="002060"/>
                </a:solidFill>
                <a:latin typeface="Calibri" panose="020F0502020204030204"/>
              </a:rPr>
              <a:t>Thanks to you to see our company details as well. Hope for build a new business relation with your company. If you have any question regarding the business, please mail us without any hesitate. Looking forward to hearing from you soon.</a:t>
            </a:r>
          </a:p>
        </p:txBody>
      </p:sp>
    </p:spTree>
    <p:extLst>
      <p:ext uri="{BB962C8B-B14F-4D97-AF65-F5344CB8AC3E}">
        <p14:creationId xmlns:p14="http://schemas.microsoft.com/office/powerpoint/2010/main" val="57706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p:bldP spid="26" grpId="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BC5FB263-BB74-4010-BD91-36D4693F83C9}"/>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214496" y="1447800"/>
            <a:ext cx="5079365" cy="3085714"/>
          </a:xfrm>
          <a:prstGeom prst="rect">
            <a:avLst/>
          </a:prstGeom>
        </p:spPr>
      </p:pic>
      <p:sp>
        <p:nvSpPr>
          <p:cNvPr id="15" name="Rectangle 14">
            <a:extLst>
              <a:ext uri="{FF2B5EF4-FFF2-40B4-BE49-F238E27FC236}">
                <a16:creationId xmlns:a16="http://schemas.microsoft.com/office/drawing/2014/main" id="{4C05D67C-1D40-4398-8271-B9A2057CC1EE}"/>
              </a:ext>
            </a:extLst>
          </p:cNvPr>
          <p:cNvSpPr/>
          <p:nvPr/>
        </p:nvSpPr>
        <p:spPr>
          <a:xfrm>
            <a:off x="1" y="203973"/>
            <a:ext cx="106200" cy="46166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6B0B8DC5-9BE7-49E6-9F59-001235B5EF21}"/>
              </a:ext>
            </a:extLst>
          </p:cNvPr>
          <p:cNvSpPr>
            <a:spLocks noGrp="1"/>
          </p:cNvSpPr>
          <p:nvPr>
            <p:ph idx="1"/>
          </p:nvPr>
        </p:nvSpPr>
        <p:spPr>
          <a:xfrm>
            <a:off x="154145" y="203973"/>
            <a:ext cx="11851630" cy="6495325"/>
          </a:xfrm>
        </p:spPr>
        <p:txBody>
          <a:bodyPr>
            <a:normAutofit/>
          </a:bodyPr>
          <a:lstStyle/>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effectLst/>
              <a:latin typeface="Corbel (Body)"/>
              <a:ea typeface="Yu Mincho" panose="02020400000000000000" pitchFamily="18" charset="-128"/>
            </a:endParaRPr>
          </a:p>
          <a:p>
            <a:pPr marL="0" marR="0" lvl="0" indent="0">
              <a:spcBef>
                <a:spcPts val="0"/>
              </a:spcBef>
              <a:spcAft>
                <a:spcPts val="0"/>
              </a:spcAft>
              <a:buNone/>
            </a:pPr>
            <a:r>
              <a:rPr lang="en-US" sz="1600" dirty="0">
                <a:latin typeface="Corbel (Body)"/>
                <a:ea typeface="Yu Mincho" panose="02020400000000000000" pitchFamily="18" charset="-128"/>
              </a:rPr>
              <a:t>                                                          </a:t>
            </a:r>
          </a:p>
          <a:p>
            <a:pPr marL="0" marR="0" lvl="0" indent="0">
              <a:spcBef>
                <a:spcPts val="0"/>
              </a:spcBef>
              <a:spcAft>
                <a:spcPts val="0"/>
              </a:spcAft>
              <a:buNone/>
            </a:pPr>
            <a:r>
              <a:rPr lang="en-US" sz="1600" dirty="0">
                <a:latin typeface="Corbel (Body)"/>
                <a:ea typeface="Yu Mincho" panose="02020400000000000000" pitchFamily="18" charset="-128"/>
              </a:rPr>
              <a:t>                              </a:t>
            </a:r>
          </a:p>
          <a:p>
            <a:pPr marL="0" marR="0" lvl="0" indent="0">
              <a:spcBef>
                <a:spcPts val="0"/>
              </a:spcBef>
              <a:spcAft>
                <a:spcPts val="0"/>
              </a:spcAft>
              <a:buNone/>
            </a:pPr>
            <a:r>
              <a:rPr lang="en-US" sz="1600" dirty="0">
                <a:latin typeface="Corbel (Body)"/>
                <a:ea typeface="Yu Mincho" panose="02020400000000000000" pitchFamily="18" charset="-128"/>
              </a:rPr>
              <a:t>                              </a:t>
            </a:r>
          </a:p>
          <a:p>
            <a:pPr marL="0" marR="0" lvl="0" indent="0">
              <a:spcBef>
                <a:spcPts val="0"/>
              </a:spcBef>
              <a:spcAft>
                <a:spcPts val="0"/>
              </a:spcAft>
              <a:buNone/>
            </a:pPr>
            <a:endParaRPr lang="en-US" sz="1600" dirty="0">
              <a:latin typeface="Corbel (Body)"/>
              <a:ea typeface="Yu Mincho" panose="02020400000000000000" pitchFamily="18" charset="-128"/>
            </a:endParaRPr>
          </a:p>
          <a:p>
            <a:pPr marL="0" marR="0" lvl="0" indent="0">
              <a:spcBef>
                <a:spcPts val="0"/>
              </a:spcBef>
              <a:spcAft>
                <a:spcPts val="0"/>
              </a:spcAft>
              <a:buNone/>
            </a:pPr>
            <a:endParaRPr lang="en-US" sz="1600" dirty="0">
              <a:latin typeface="Corbel (Body)"/>
              <a:ea typeface="Yu Mincho" panose="02020400000000000000" pitchFamily="18" charset="-128"/>
            </a:endParaRPr>
          </a:p>
          <a:p>
            <a:pPr marL="0" marR="0" lvl="0" indent="0">
              <a:spcBef>
                <a:spcPts val="0"/>
              </a:spcBef>
              <a:spcAft>
                <a:spcPts val="0"/>
              </a:spcAft>
              <a:buNone/>
            </a:pPr>
            <a:r>
              <a:rPr lang="en-US" sz="1600" dirty="0">
                <a:latin typeface="Corbel (Body)"/>
                <a:ea typeface="Yu Mincho" panose="02020400000000000000" pitchFamily="18" charset="-128"/>
              </a:rPr>
              <a:t>               </a:t>
            </a:r>
          </a:p>
          <a:p>
            <a:pPr marL="0" marR="0" lvl="0" indent="0">
              <a:spcBef>
                <a:spcPts val="0"/>
              </a:spcBef>
              <a:spcAft>
                <a:spcPts val="0"/>
              </a:spcAft>
              <a:buNone/>
            </a:pPr>
            <a:r>
              <a:rPr lang="en-US" sz="1600" dirty="0">
                <a:latin typeface="Corbel (Body)"/>
                <a:ea typeface="Yu Mincho" panose="02020400000000000000" pitchFamily="18" charset="-128"/>
              </a:rPr>
              <a:t>                  </a:t>
            </a:r>
            <a:r>
              <a:rPr lang="en-US" sz="4000" b="1" i="1" dirty="0">
                <a:solidFill>
                  <a:schemeClr val="bg2">
                    <a:lumMod val="25000"/>
                    <a:lumOff val="75000"/>
                  </a:schemeClr>
                </a:solidFill>
                <a:latin typeface="Corbel (Body)"/>
                <a:ea typeface="Yu Mincho" panose="02020400000000000000" pitchFamily="18" charset="-128"/>
              </a:rPr>
              <a:t>Its Nice to meet you…..Thanks for your time…</a:t>
            </a:r>
            <a:endParaRPr lang="en-US" sz="4000" b="1" i="1" dirty="0">
              <a:solidFill>
                <a:schemeClr val="bg2">
                  <a:lumMod val="25000"/>
                  <a:lumOff val="75000"/>
                </a:schemeClr>
              </a:solidFill>
              <a:effectLst/>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spcBef>
                <a:spcPts val="0"/>
              </a:spcBef>
              <a:spcAft>
                <a:spcPts val="0"/>
              </a:spcAft>
              <a:buFont typeface="Wingdings" panose="05000000000000000000" pitchFamily="2" charset="2"/>
              <a:buChar char="v"/>
            </a:pPr>
            <a:endParaRPr lang="en-US" sz="1600" dirty="0">
              <a:latin typeface="Corbel (Body)"/>
              <a:ea typeface="Yu Mincho" panose="02020400000000000000" pitchFamily="18" charset="-128"/>
            </a:endParaRPr>
          </a:p>
          <a:p>
            <a:pPr marR="0" lvl="0" algn="ctr">
              <a:spcBef>
                <a:spcPts val="0"/>
              </a:spcBef>
              <a:spcAft>
                <a:spcPts val="0"/>
              </a:spcAft>
              <a:buFont typeface="Wingdings" panose="05000000000000000000" pitchFamily="2" charset="2"/>
              <a:buChar char="v"/>
            </a:pPr>
            <a:endParaRPr lang="en-US" sz="1200" dirty="0">
              <a:latin typeface="Corbel (Body)"/>
              <a:ea typeface="Yu Mincho" panose="02020400000000000000" pitchFamily="18" charset="-128"/>
            </a:endParaRPr>
          </a:p>
          <a:p>
            <a:pPr marR="0" lvl="0" algn="ctr">
              <a:spcBef>
                <a:spcPts val="0"/>
              </a:spcBef>
              <a:spcAft>
                <a:spcPts val="0"/>
              </a:spcAft>
              <a:buFont typeface="Wingdings" panose="05000000000000000000" pitchFamily="2" charset="2"/>
              <a:buChar char="v"/>
            </a:pPr>
            <a:r>
              <a:rPr lang="en-US" sz="1200" dirty="0">
                <a:latin typeface="Corbel (Body)"/>
                <a:ea typeface="Yu Mincho" panose="02020400000000000000" pitchFamily="18" charset="-128"/>
              </a:rPr>
              <a:t> Company We Portal: </a:t>
            </a:r>
            <a:r>
              <a:rPr lang="en-US" sz="1200" dirty="0">
                <a:latin typeface="Corbel (Body)"/>
                <a:ea typeface="Yu Mincho" panose="02020400000000000000" pitchFamily="18" charset="-128"/>
                <a:hlinkClick r:id="rId3"/>
              </a:rPr>
              <a:t>www.feruzsons.com</a:t>
            </a:r>
            <a:r>
              <a:rPr lang="en-US" sz="1200" dirty="0">
                <a:latin typeface="Corbel (Body)"/>
                <a:ea typeface="Yu Mincho" panose="02020400000000000000" pitchFamily="18" charset="-128"/>
              </a:rPr>
              <a:t>  </a:t>
            </a:r>
          </a:p>
          <a:p>
            <a:pPr marR="0" lvl="0" algn="ctr">
              <a:spcBef>
                <a:spcPts val="0"/>
              </a:spcBef>
              <a:spcAft>
                <a:spcPts val="0"/>
              </a:spcAft>
              <a:buFont typeface="Wingdings" panose="05000000000000000000" pitchFamily="2" charset="2"/>
              <a:buChar char="v"/>
            </a:pPr>
            <a:r>
              <a:rPr lang="en-US" sz="1200" dirty="0">
                <a:latin typeface="Corbel (Body)"/>
                <a:ea typeface="Yu Mincho" panose="02020400000000000000" pitchFamily="18" charset="-128"/>
              </a:rPr>
              <a:t>Google Location Link:  </a:t>
            </a:r>
            <a:r>
              <a:rPr lang="en-US" sz="1200" dirty="0">
                <a:latin typeface="Corbel (Body)"/>
                <a:ea typeface="Yu Mincho" panose="02020400000000000000" pitchFamily="18" charset="-128"/>
                <a:hlinkClick r:id="rId4"/>
              </a:rPr>
              <a:t>https://goo.gl/maps/3GGRu44JNsiJbCor7</a:t>
            </a:r>
            <a:r>
              <a:rPr lang="en-US" sz="1200" dirty="0">
                <a:latin typeface="Corbel (Body)"/>
                <a:ea typeface="Yu Mincho" panose="02020400000000000000" pitchFamily="18" charset="-128"/>
              </a:rPr>
              <a:t> </a:t>
            </a:r>
          </a:p>
          <a:p>
            <a:pPr marR="0" lvl="0" algn="ctr">
              <a:spcBef>
                <a:spcPts val="0"/>
              </a:spcBef>
              <a:spcAft>
                <a:spcPts val="0"/>
              </a:spcAft>
              <a:buFont typeface="Wingdings" panose="05000000000000000000" pitchFamily="2" charset="2"/>
              <a:buChar char="v"/>
            </a:pPr>
            <a:r>
              <a:rPr lang="en-US" sz="1200" dirty="0">
                <a:latin typeface="Corbel (Body)"/>
                <a:ea typeface="Yu Mincho" panose="02020400000000000000" pitchFamily="18" charset="-128"/>
              </a:rPr>
              <a:t>Facebook Page: </a:t>
            </a:r>
            <a:r>
              <a:rPr lang="en-US" sz="1200" dirty="0">
                <a:hlinkClick r:id="rId5"/>
              </a:rPr>
              <a:t>https://www.facebook.com/FeruzSons</a:t>
            </a:r>
            <a:endParaRPr lang="en-US" sz="1200" dirty="0"/>
          </a:p>
          <a:p>
            <a:pPr algn="ctr">
              <a:spcBef>
                <a:spcPts val="0"/>
              </a:spcBef>
              <a:buFont typeface="Wingdings" panose="05000000000000000000" pitchFamily="2" charset="2"/>
              <a:buChar char="v"/>
            </a:pPr>
            <a:r>
              <a:rPr lang="en-US" sz="1200" dirty="0">
                <a:latin typeface="Corbel (Body)"/>
                <a:ea typeface="Yu Mincho" panose="02020400000000000000" pitchFamily="18" charset="-128"/>
              </a:rPr>
              <a:t>LinkedIn: </a:t>
            </a:r>
            <a:r>
              <a:rPr lang="en-US" sz="1200" u="sng" dirty="0">
                <a:hlinkClick r:id="rId6"/>
              </a:rPr>
              <a:t>https://www.linkedin.com/company/feruz-sons-&amp;-co/</a:t>
            </a:r>
            <a:r>
              <a:rPr lang="en-US" sz="1200" u="sng" dirty="0"/>
              <a:t> </a:t>
            </a:r>
            <a:endParaRPr lang="en-US" sz="1200" dirty="0">
              <a:latin typeface="Corbel (Body)"/>
              <a:ea typeface="Yu Mincho" panose="02020400000000000000" pitchFamily="18" charset="-128"/>
            </a:endParaRPr>
          </a:p>
          <a:p>
            <a:pPr marL="0" marR="0" lvl="0" indent="0">
              <a:spcBef>
                <a:spcPts val="0"/>
              </a:spcBef>
              <a:spcAft>
                <a:spcPts val="0"/>
              </a:spcAft>
              <a:buNone/>
            </a:pPr>
            <a:endParaRPr lang="en-US" dirty="0">
              <a:latin typeface="Corbel (Body)"/>
            </a:endParaRPr>
          </a:p>
        </p:txBody>
      </p:sp>
      <p:pic>
        <p:nvPicPr>
          <p:cNvPr id="4" name="Picture 3" descr="Logo&#10;&#10;Description automatically generated">
            <a:extLst>
              <a:ext uri="{FF2B5EF4-FFF2-40B4-BE49-F238E27FC236}">
                <a16:creationId xmlns:a16="http://schemas.microsoft.com/office/drawing/2014/main" id="{8E79DC64-7F47-47CA-871D-C0C0AF457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144" y="205132"/>
            <a:ext cx="1139515" cy="1139515"/>
          </a:xfrm>
          <a:prstGeom prst="rect">
            <a:avLst/>
          </a:prstGeom>
        </p:spPr>
      </p:pic>
      <p:pic>
        <p:nvPicPr>
          <p:cNvPr id="6" name="Picture 5" descr="Logo&#10;&#10;Description automatically generated">
            <a:extLst>
              <a:ext uri="{FF2B5EF4-FFF2-40B4-BE49-F238E27FC236}">
                <a16:creationId xmlns:a16="http://schemas.microsoft.com/office/drawing/2014/main" id="{3E02B23B-E2AA-4030-86ED-A5B805B30F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66260" y="203973"/>
            <a:ext cx="1139515" cy="1140674"/>
          </a:xfrm>
          <a:prstGeom prst="rect">
            <a:avLst/>
          </a:prstGeom>
        </p:spPr>
      </p:pic>
      <p:pic>
        <p:nvPicPr>
          <p:cNvPr id="7" name="Picture 6" descr="Qr code&#10;&#10;Description automatically generated">
            <a:extLst>
              <a:ext uri="{FF2B5EF4-FFF2-40B4-BE49-F238E27FC236}">
                <a16:creationId xmlns:a16="http://schemas.microsoft.com/office/drawing/2014/main" id="{CF20D01A-5757-2F7C-2033-3733A8868D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4420" y="4565144"/>
            <a:ext cx="1139515" cy="1139515"/>
          </a:xfrm>
          <a:prstGeom prst="rect">
            <a:avLst/>
          </a:prstGeom>
        </p:spPr>
      </p:pic>
      <p:pic>
        <p:nvPicPr>
          <p:cNvPr id="10" name="Picture 9" descr="Shape, circle&#10;&#10;Description automatically generated">
            <a:extLst>
              <a:ext uri="{FF2B5EF4-FFF2-40B4-BE49-F238E27FC236}">
                <a16:creationId xmlns:a16="http://schemas.microsoft.com/office/drawing/2014/main" id="{A6AD7E32-A57D-F274-7402-95617B6D48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144" y="5559784"/>
            <a:ext cx="1157845" cy="113951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FC81F0-53F1-8EE7-6B42-51CE926BC3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0212" y="239915"/>
            <a:ext cx="6471569" cy="1142041"/>
          </a:xfrm>
          <a:prstGeom prst="rect">
            <a:avLst/>
          </a:prstGeom>
        </p:spPr>
      </p:pic>
      <p:pic>
        <p:nvPicPr>
          <p:cNvPr id="13" name="Picture 12">
            <a:extLst>
              <a:ext uri="{FF2B5EF4-FFF2-40B4-BE49-F238E27FC236}">
                <a16:creationId xmlns:a16="http://schemas.microsoft.com/office/drawing/2014/main" id="{71A97FA1-062E-80BA-34EA-CDC22D009AB1}"/>
              </a:ext>
            </a:extLst>
          </p:cNvPr>
          <p:cNvPicPr>
            <a:picLocks noChangeAspect="1"/>
          </p:cNvPicPr>
          <p:nvPr/>
        </p:nvPicPr>
        <p:blipFill>
          <a:blip r:embed="rId12"/>
          <a:stretch>
            <a:fillRect/>
          </a:stretch>
        </p:blipFill>
        <p:spPr>
          <a:xfrm>
            <a:off x="10847929" y="5558626"/>
            <a:ext cx="1157846" cy="1175937"/>
          </a:xfrm>
          <a:prstGeom prst="rect">
            <a:avLst/>
          </a:prstGeom>
        </p:spPr>
      </p:pic>
    </p:spTree>
    <p:extLst>
      <p:ext uri="{BB962C8B-B14F-4D97-AF65-F5344CB8AC3E}">
        <p14:creationId xmlns:p14="http://schemas.microsoft.com/office/powerpoint/2010/main" val="227672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fade">
                                      <p:cBhvr>
                                        <p:cTn id="29" dur="500"/>
                                        <p:tgtEl>
                                          <p:spTgt spid="8">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24" end="24"/>
                                            </p:txEl>
                                          </p:spTgt>
                                        </p:tgtEl>
                                        <p:attrNameLst>
                                          <p:attrName>style.visibility</p:attrName>
                                        </p:attrNameLst>
                                      </p:cBhvr>
                                      <p:to>
                                        <p:strVal val="visible"/>
                                      </p:to>
                                    </p:set>
                                    <p:animEffect transition="in" filter="fade">
                                      <p:cBhvr>
                                        <p:cTn id="39" dur="500"/>
                                        <p:tgtEl>
                                          <p:spTgt spid="8">
                                            <p:txEl>
                                              <p:pRg st="24" end="2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25" end="25"/>
                                            </p:txEl>
                                          </p:spTgt>
                                        </p:tgtEl>
                                        <p:attrNameLst>
                                          <p:attrName>style.visibility</p:attrName>
                                        </p:attrNameLst>
                                      </p:cBhvr>
                                      <p:to>
                                        <p:strVal val="visible"/>
                                      </p:to>
                                    </p:set>
                                    <p:animEffect transition="in" filter="fade">
                                      <p:cBhvr>
                                        <p:cTn id="44" dur="500"/>
                                        <p:tgtEl>
                                          <p:spTgt spid="8">
                                            <p:txEl>
                                              <p:pRg st="25" end="2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26" end="26"/>
                                            </p:txEl>
                                          </p:spTgt>
                                        </p:tgtEl>
                                        <p:attrNameLst>
                                          <p:attrName>style.visibility</p:attrName>
                                        </p:attrNameLst>
                                      </p:cBhvr>
                                      <p:to>
                                        <p:strVal val="visible"/>
                                      </p:to>
                                    </p:set>
                                    <p:animEffect transition="in" filter="fade">
                                      <p:cBhvr>
                                        <p:cTn id="49" dur="500"/>
                                        <p:tgtEl>
                                          <p:spTgt spid="8">
                                            <p:txEl>
                                              <p:pRg st="26" end="2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7" end="27"/>
                                            </p:txEl>
                                          </p:spTgt>
                                        </p:tgtEl>
                                        <p:attrNameLst>
                                          <p:attrName>style.visibility</p:attrName>
                                        </p:attrNameLst>
                                      </p:cBhvr>
                                      <p:to>
                                        <p:strVal val="visible"/>
                                      </p:to>
                                    </p:set>
                                    <p:animEffect transition="in" filter="fade">
                                      <p:cBhvr>
                                        <p:cTn id="54" dur="500"/>
                                        <p:tgtEl>
                                          <p:spTgt spid="8">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96B0EC5-B418-442A-8715-821CC80345D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561603" y="1630154"/>
            <a:ext cx="5079365" cy="3085714"/>
          </a:xfrm>
          <a:prstGeom prst="rect">
            <a:avLst/>
          </a:prstGeom>
        </p:spPr>
      </p:pic>
      <p:pic>
        <p:nvPicPr>
          <p:cNvPr id="33" name="Picture 32">
            <a:extLst>
              <a:ext uri="{FF2B5EF4-FFF2-40B4-BE49-F238E27FC236}">
                <a16:creationId xmlns:a16="http://schemas.microsoft.com/office/drawing/2014/main" id="{1204E58B-1BA4-41C0-9F00-B7882409E84F}"/>
              </a:ext>
            </a:extLst>
          </p:cNvPr>
          <p:cNvPicPr>
            <a:picLocks noChangeAspect="1"/>
          </p:cNvPicPr>
          <p:nvPr/>
        </p:nvPicPr>
        <p:blipFill>
          <a:blip r:embed="rId3"/>
          <a:stretch>
            <a:fillRect/>
          </a:stretch>
        </p:blipFill>
        <p:spPr>
          <a:xfrm>
            <a:off x="262408" y="334211"/>
            <a:ext cx="1402880" cy="1471875"/>
          </a:xfrm>
          <a:prstGeom prst="ellipse">
            <a:avLst/>
          </a:prstGeom>
          <a:ln w="3175" cap="rnd">
            <a:solidFill>
              <a:schemeClr val="tx1"/>
            </a:solidFill>
          </a:ln>
          <a:effectLst/>
        </p:spPr>
      </p:pic>
      <p:sp>
        <p:nvSpPr>
          <p:cNvPr id="34" name="TextBox 6">
            <a:extLst>
              <a:ext uri="{FF2B5EF4-FFF2-40B4-BE49-F238E27FC236}">
                <a16:creationId xmlns:a16="http://schemas.microsoft.com/office/drawing/2014/main" id="{C75E616E-653E-4229-96DD-D9640586B0CA}"/>
              </a:ext>
            </a:extLst>
          </p:cNvPr>
          <p:cNvSpPr txBox="1"/>
          <p:nvPr/>
        </p:nvSpPr>
        <p:spPr>
          <a:xfrm>
            <a:off x="1763154" y="435114"/>
            <a:ext cx="212304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mj-lt"/>
              </a:rPr>
              <a:t>MD.</a:t>
            </a:r>
          </a:p>
          <a:p>
            <a:r>
              <a:rPr lang="en-US" sz="2000" dirty="0"/>
              <a:t>REZAUL KARIM</a:t>
            </a:r>
          </a:p>
        </p:txBody>
      </p:sp>
      <p:cxnSp>
        <p:nvCxnSpPr>
          <p:cNvPr id="35" name="Straight Connector 34">
            <a:extLst>
              <a:ext uri="{FF2B5EF4-FFF2-40B4-BE49-F238E27FC236}">
                <a16:creationId xmlns:a16="http://schemas.microsoft.com/office/drawing/2014/main" id="{7642EF15-BFC1-4605-B313-3F9E5F1E7B5A}"/>
              </a:ext>
            </a:extLst>
          </p:cNvPr>
          <p:cNvCxnSpPr/>
          <p:nvPr/>
        </p:nvCxnSpPr>
        <p:spPr>
          <a:xfrm>
            <a:off x="1866900" y="1197855"/>
            <a:ext cx="1857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9">
            <a:extLst>
              <a:ext uri="{FF2B5EF4-FFF2-40B4-BE49-F238E27FC236}">
                <a16:creationId xmlns:a16="http://schemas.microsoft.com/office/drawing/2014/main" id="{9912D48F-374B-425E-906F-32B126215B8A}"/>
              </a:ext>
            </a:extLst>
          </p:cNvPr>
          <p:cNvSpPr txBox="1"/>
          <p:nvPr/>
        </p:nvSpPr>
        <p:spPr>
          <a:xfrm>
            <a:off x="1777442" y="1244025"/>
            <a:ext cx="212304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mj-lt"/>
              </a:rPr>
              <a:t>MANAGING DIRECTOR</a:t>
            </a:r>
            <a:endParaRPr lang="en-US" sz="1600" dirty="0"/>
          </a:p>
        </p:txBody>
      </p:sp>
      <p:cxnSp>
        <p:nvCxnSpPr>
          <p:cNvPr id="37" name="Straight Connector 36">
            <a:extLst>
              <a:ext uri="{FF2B5EF4-FFF2-40B4-BE49-F238E27FC236}">
                <a16:creationId xmlns:a16="http://schemas.microsoft.com/office/drawing/2014/main" id="{44F6AEF8-41E6-4CAA-90AE-1CBE9CD0037C}"/>
              </a:ext>
            </a:extLst>
          </p:cNvPr>
          <p:cNvCxnSpPr>
            <a:cxnSpLocks/>
          </p:cNvCxnSpPr>
          <p:nvPr/>
        </p:nvCxnSpPr>
        <p:spPr>
          <a:xfrm>
            <a:off x="262406" y="2228294"/>
            <a:ext cx="0" cy="9447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12">
            <a:extLst>
              <a:ext uri="{FF2B5EF4-FFF2-40B4-BE49-F238E27FC236}">
                <a16:creationId xmlns:a16="http://schemas.microsoft.com/office/drawing/2014/main" id="{71445565-760D-4AD5-B47E-F55A7B65B3AC}"/>
              </a:ext>
            </a:extLst>
          </p:cNvPr>
          <p:cNvSpPr txBox="1"/>
          <p:nvPr/>
        </p:nvSpPr>
        <p:spPr>
          <a:xfrm>
            <a:off x="352839" y="2028582"/>
            <a:ext cx="212304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BIO</a:t>
            </a:r>
          </a:p>
        </p:txBody>
      </p:sp>
      <p:sp>
        <p:nvSpPr>
          <p:cNvPr id="39" name="TextBox 14">
            <a:extLst>
              <a:ext uri="{FF2B5EF4-FFF2-40B4-BE49-F238E27FC236}">
                <a16:creationId xmlns:a16="http://schemas.microsoft.com/office/drawing/2014/main" id="{2FB989F3-C309-43C1-B09E-8438DBC68009}"/>
              </a:ext>
            </a:extLst>
          </p:cNvPr>
          <p:cNvSpPr txBox="1"/>
          <p:nvPr/>
        </p:nvSpPr>
        <p:spPr>
          <a:xfrm>
            <a:off x="352839" y="2422726"/>
            <a:ext cx="3371431"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mj-lt"/>
              </a:rPr>
              <a:t>I am energetic, flexible, adaptable &amp; truly kind young self-made man. I am capable to do hard work efficiently, able to generate innovative ideas, also a constructive and diplomatic team player with strong communication skills, have hug knowledge and interest on latest technology</a:t>
            </a:r>
            <a:r>
              <a:rPr lang="en-US" sz="1000" dirty="0">
                <a:solidFill>
                  <a:schemeClr val="bg1">
                    <a:lumMod val="85000"/>
                  </a:schemeClr>
                </a:solidFill>
                <a:latin typeface="+mj-lt"/>
              </a:rPr>
              <a:t>, </a:t>
            </a:r>
            <a:endParaRPr lang="en-US" sz="1000" dirty="0">
              <a:solidFill>
                <a:schemeClr val="bg1">
                  <a:lumMod val="95000"/>
                </a:schemeClr>
              </a:solidFill>
            </a:endParaRPr>
          </a:p>
        </p:txBody>
      </p:sp>
      <p:cxnSp>
        <p:nvCxnSpPr>
          <p:cNvPr id="40" name="Straight Connector 39">
            <a:extLst>
              <a:ext uri="{FF2B5EF4-FFF2-40B4-BE49-F238E27FC236}">
                <a16:creationId xmlns:a16="http://schemas.microsoft.com/office/drawing/2014/main" id="{784BB3F4-9395-4C80-8036-1EE76100FA58}"/>
              </a:ext>
            </a:extLst>
          </p:cNvPr>
          <p:cNvCxnSpPr>
            <a:cxnSpLocks/>
          </p:cNvCxnSpPr>
          <p:nvPr/>
        </p:nvCxnSpPr>
        <p:spPr>
          <a:xfrm>
            <a:off x="262406" y="3518917"/>
            <a:ext cx="0" cy="1759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91837211-B60B-4F59-ACE5-33FF65359258}"/>
              </a:ext>
            </a:extLst>
          </p:cNvPr>
          <p:cNvSpPr/>
          <p:nvPr/>
        </p:nvSpPr>
        <p:spPr>
          <a:xfrm>
            <a:off x="215336" y="3561768"/>
            <a:ext cx="96328" cy="988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TextBox 35">
            <a:extLst>
              <a:ext uri="{FF2B5EF4-FFF2-40B4-BE49-F238E27FC236}">
                <a16:creationId xmlns:a16="http://schemas.microsoft.com/office/drawing/2014/main" id="{5415B195-E9B7-4BE7-8BCA-5C766774A520}"/>
              </a:ext>
            </a:extLst>
          </p:cNvPr>
          <p:cNvSpPr txBox="1"/>
          <p:nvPr/>
        </p:nvSpPr>
        <p:spPr>
          <a:xfrm>
            <a:off x="352839" y="3437667"/>
            <a:ext cx="212304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About Me </a:t>
            </a:r>
          </a:p>
        </p:txBody>
      </p:sp>
      <p:sp>
        <p:nvSpPr>
          <p:cNvPr id="45" name="TextBox 36">
            <a:extLst>
              <a:ext uri="{FF2B5EF4-FFF2-40B4-BE49-F238E27FC236}">
                <a16:creationId xmlns:a16="http://schemas.microsoft.com/office/drawing/2014/main" id="{5244B8A8-76B6-48C4-9B50-43FA8B260DDA}"/>
              </a:ext>
            </a:extLst>
          </p:cNvPr>
          <p:cNvSpPr txBox="1"/>
          <p:nvPr/>
        </p:nvSpPr>
        <p:spPr>
          <a:xfrm>
            <a:off x="572048" y="3772769"/>
            <a:ext cx="2538523" cy="13356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100" dirty="0"/>
              <a:t>Date of Birth: </a:t>
            </a:r>
            <a:r>
              <a:rPr lang="en-US" sz="1100" dirty="0">
                <a:latin typeface="Calibri Light (Headings)"/>
              </a:rPr>
              <a:t>September 15, 1976</a:t>
            </a:r>
          </a:p>
          <a:p>
            <a:pPr>
              <a:lnSpc>
                <a:spcPct val="150000"/>
              </a:lnSpc>
            </a:pPr>
            <a:r>
              <a:rPr lang="en-US" sz="1100" dirty="0"/>
              <a:t>Religion: </a:t>
            </a:r>
            <a:r>
              <a:rPr lang="en-US" sz="1100" dirty="0">
                <a:latin typeface="Calibri Light (Headings)"/>
              </a:rPr>
              <a:t>Islam</a:t>
            </a:r>
          </a:p>
          <a:p>
            <a:pPr>
              <a:lnSpc>
                <a:spcPct val="150000"/>
              </a:lnSpc>
            </a:pPr>
            <a:r>
              <a:rPr lang="en-US" sz="1100" dirty="0"/>
              <a:t>Nationality: </a:t>
            </a:r>
            <a:r>
              <a:rPr lang="en-US" sz="1100" dirty="0">
                <a:latin typeface="Calibri Light (Headings)"/>
              </a:rPr>
              <a:t>Bangladeshi</a:t>
            </a:r>
          </a:p>
          <a:p>
            <a:pPr>
              <a:lnSpc>
                <a:spcPct val="150000"/>
              </a:lnSpc>
            </a:pPr>
            <a:r>
              <a:rPr lang="en-US" sz="1100" dirty="0"/>
              <a:t>Sex: </a:t>
            </a:r>
            <a:r>
              <a:rPr lang="en-US" sz="1100" dirty="0">
                <a:latin typeface="+mj-lt"/>
              </a:rPr>
              <a:t>Male</a:t>
            </a:r>
            <a:endParaRPr lang="en-US" sz="1100" dirty="0">
              <a:latin typeface="Calibri Light (Headings)"/>
            </a:endParaRPr>
          </a:p>
          <a:p>
            <a:pPr>
              <a:lnSpc>
                <a:spcPct val="150000"/>
              </a:lnSpc>
            </a:pPr>
            <a:r>
              <a:rPr lang="en-US" sz="1100" dirty="0"/>
              <a:t>Marital Status: </a:t>
            </a:r>
            <a:r>
              <a:rPr lang="en-US" sz="1100" dirty="0">
                <a:latin typeface="+mj-lt"/>
              </a:rPr>
              <a:t>Married</a:t>
            </a:r>
          </a:p>
        </p:txBody>
      </p:sp>
      <p:cxnSp>
        <p:nvCxnSpPr>
          <p:cNvPr id="46" name="Straight Connector 45">
            <a:extLst>
              <a:ext uri="{FF2B5EF4-FFF2-40B4-BE49-F238E27FC236}">
                <a16:creationId xmlns:a16="http://schemas.microsoft.com/office/drawing/2014/main" id="{C13EEDF2-F1C9-4CE0-8D13-8000F63AE728}"/>
              </a:ext>
            </a:extLst>
          </p:cNvPr>
          <p:cNvCxnSpPr>
            <a:cxnSpLocks/>
          </p:cNvCxnSpPr>
          <p:nvPr/>
        </p:nvCxnSpPr>
        <p:spPr>
          <a:xfrm>
            <a:off x="490545" y="3872100"/>
            <a:ext cx="0" cy="11822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8CC1C75F-DF11-4C6B-9734-C8FE0EB61916}"/>
              </a:ext>
            </a:extLst>
          </p:cNvPr>
          <p:cNvSpPr/>
          <p:nvPr/>
        </p:nvSpPr>
        <p:spPr>
          <a:xfrm>
            <a:off x="459312" y="3923586"/>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546A47E0-F230-4F4B-9955-5FCAC8B03BA1}"/>
              </a:ext>
            </a:extLst>
          </p:cNvPr>
          <p:cNvSpPr/>
          <p:nvPr/>
        </p:nvSpPr>
        <p:spPr>
          <a:xfrm>
            <a:off x="459312" y="4173393"/>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a:extLst>
              <a:ext uri="{FF2B5EF4-FFF2-40B4-BE49-F238E27FC236}">
                <a16:creationId xmlns:a16="http://schemas.microsoft.com/office/drawing/2014/main" id="{C921000C-3EB1-4962-9FAD-9A7ECC90EB69}"/>
              </a:ext>
            </a:extLst>
          </p:cNvPr>
          <p:cNvSpPr/>
          <p:nvPr/>
        </p:nvSpPr>
        <p:spPr>
          <a:xfrm>
            <a:off x="459701" y="4431649"/>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01F03FBD-E03D-4D7D-9E13-6F0065E859A3}"/>
              </a:ext>
            </a:extLst>
          </p:cNvPr>
          <p:cNvSpPr/>
          <p:nvPr/>
        </p:nvSpPr>
        <p:spPr>
          <a:xfrm>
            <a:off x="459701" y="4681456"/>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50">
            <a:extLst>
              <a:ext uri="{FF2B5EF4-FFF2-40B4-BE49-F238E27FC236}">
                <a16:creationId xmlns:a16="http://schemas.microsoft.com/office/drawing/2014/main" id="{C9FE381A-97DA-4ADE-83D0-1697D4A3057D}"/>
              </a:ext>
            </a:extLst>
          </p:cNvPr>
          <p:cNvSpPr/>
          <p:nvPr/>
        </p:nvSpPr>
        <p:spPr>
          <a:xfrm>
            <a:off x="459701" y="4929688"/>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Oval 51">
            <a:extLst>
              <a:ext uri="{FF2B5EF4-FFF2-40B4-BE49-F238E27FC236}">
                <a16:creationId xmlns:a16="http://schemas.microsoft.com/office/drawing/2014/main" id="{E6DFABF0-3402-45F3-8416-0029CA1592B2}"/>
              </a:ext>
            </a:extLst>
          </p:cNvPr>
          <p:cNvSpPr/>
          <p:nvPr/>
        </p:nvSpPr>
        <p:spPr>
          <a:xfrm>
            <a:off x="215336" y="5263607"/>
            <a:ext cx="96328" cy="988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TextBox 58">
            <a:extLst>
              <a:ext uri="{FF2B5EF4-FFF2-40B4-BE49-F238E27FC236}">
                <a16:creationId xmlns:a16="http://schemas.microsoft.com/office/drawing/2014/main" id="{17739359-6E6B-4C1B-A566-6BE4A0E45858}"/>
              </a:ext>
            </a:extLst>
          </p:cNvPr>
          <p:cNvSpPr txBox="1"/>
          <p:nvPr/>
        </p:nvSpPr>
        <p:spPr>
          <a:xfrm>
            <a:off x="352839" y="5147312"/>
            <a:ext cx="212304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Contact Me </a:t>
            </a:r>
          </a:p>
        </p:txBody>
      </p:sp>
      <p:cxnSp>
        <p:nvCxnSpPr>
          <p:cNvPr id="54" name="Straight Connector 53">
            <a:extLst>
              <a:ext uri="{FF2B5EF4-FFF2-40B4-BE49-F238E27FC236}">
                <a16:creationId xmlns:a16="http://schemas.microsoft.com/office/drawing/2014/main" id="{82464D23-9DD3-4AE2-964F-AFFDA9B2F8DD}"/>
              </a:ext>
            </a:extLst>
          </p:cNvPr>
          <p:cNvCxnSpPr>
            <a:cxnSpLocks/>
          </p:cNvCxnSpPr>
          <p:nvPr/>
        </p:nvCxnSpPr>
        <p:spPr>
          <a:xfrm>
            <a:off x="262406" y="5225169"/>
            <a:ext cx="0" cy="16968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64">
            <a:extLst>
              <a:ext uri="{FF2B5EF4-FFF2-40B4-BE49-F238E27FC236}">
                <a16:creationId xmlns:a16="http://schemas.microsoft.com/office/drawing/2014/main" id="{43C6D501-5118-4506-AB88-DB283CA9F41F}"/>
              </a:ext>
            </a:extLst>
          </p:cNvPr>
          <p:cNvSpPr txBox="1"/>
          <p:nvPr/>
        </p:nvSpPr>
        <p:spPr>
          <a:xfrm>
            <a:off x="572047" y="5437065"/>
            <a:ext cx="2538523" cy="10817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100" dirty="0"/>
              <a:t>Cell Phone: </a:t>
            </a:r>
            <a:r>
              <a:rPr lang="en-US" sz="1100" dirty="0">
                <a:latin typeface="Calibri Light (Headings)"/>
              </a:rPr>
              <a:t>+880-1713-312299</a:t>
            </a:r>
          </a:p>
          <a:p>
            <a:pPr>
              <a:lnSpc>
                <a:spcPct val="150000"/>
              </a:lnSpc>
            </a:pPr>
            <a:r>
              <a:rPr lang="en-US" sz="1100" dirty="0"/>
              <a:t>Land Phone: </a:t>
            </a:r>
            <a:r>
              <a:rPr lang="en-US" sz="1100" dirty="0">
                <a:latin typeface="Calibri Light (Headings)"/>
              </a:rPr>
              <a:t>+880-81-64881</a:t>
            </a:r>
          </a:p>
          <a:p>
            <a:pPr>
              <a:lnSpc>
                <a:spcPct val="150000"/>
              </a:lnSpc>
            </a:pPr>
            <a:r>
              <a:rPr lang="en-US" sz="1100" dirty="0"/>
              <a:t>Email: </a:t>
            </a:r>
            <a:r>
              <a:rPr lang="en-US" sz="1100" dirty="0">
                <a:latin typeface="Calibri Light (Headings)"/>
              </a:rPr>
              <a:t>info@feruzsons.com</a:t>
            </a:r>
          </a:p>
          <a:p>
            <a:pPr>
              <a:lnSpc>
                <a:spcPct val="150000"/>
              </a:lnSpc>
            </a:pPr>
            <a:r>
              <a:rPr lang="en-US" sz="1100" dirty="0"/>
              <a:t>Web: </a:t>
            </a:r>
            <a:r>
              <a:rPr lang="en-US" sz="1100" dirty="0">
                <a:latin typeface="+mj-lt"/>
              </a:rPr>
              <a:t>www.feruzsons.com</a:t>
            </a:r>
          </a:p>
        </p:txBody>
      </p:sp>
      <p:cxnSp>
        <p:nvCxnSpPr>
          <p:cNvPr id="56" name="Straight Connector 55">
            <a:extLst>
              <a:ext uri="{FF2B5EF4-FFF2-40B4-BE49-F238E27FC236}">
                <a16:creationId xmlns:a16="http://schemas.microsoft.com/office/drawing/2014/main" id="{7CE385AF-359D-42DF-9DFF-F4AD507C2775}"/>
              </a:ext>
            </a:extLst>
          </p:cNvPr>
          <p:cNvCxnSpPr>
            <a:cxnSpLocks/>
          </p:cNvCxnSpPr>
          <p:nvPr/>
        </p:nvCxnSpPr>
        <p:spPr>
          <a:xfrm>
            <a:off x="490545" y="5545611"/>
            <a:ext cx="0" cy="9246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EC857F29-BC63-4B9E-AE16-8076F110B09F}"/>
              </a:ext>
            </a:extLst>
          </p:cNvPr>
          <p:cNvSpPr/>
          <p:nvPr/>
        </p:nvSpPr>
        <p:spPr>
          <a:xfrm>
            <a:off x="460873" y="5591892"/>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a:extLst>
              <a:ext uri="{FF2B5EF4-FFF2-40B4-BE49-F238E27FC236}">
                <a16:creationId xmlns:a16="http://schemas.microsoft.com/office/drawing/2014/main" id="{A9B56D1E-4DBF-406D-ABBE-60F6FAF031B0}"/>
              </a:ext>
            </a:extLst>
          </p:cNvPr>
          <p:cNvSpPr/>
          <p:nvPr/>
        </p:nvSpPr>
        <p:spPr>
          <a:xfrm>
            <a:off x="459312" y="5853265"/>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a:extLst>
              <a:ext uri="{FF2B5EF4-FFF2-40B4-BE49-F238E27FC236}">
                <a16:creationId xmlns:a16="http://schemas.microsoft.com/office/drawing/2014/main" id="{8464AFCF-8FB2-4B32-949F-ABBD527944DF}"/>
              </a:ext>
            </a:extLst>
          </p:cNvPr>
          <p:cNvSpPr/>
          <p:nvPr/>
        </p:nvSpPr>
        <p:spPr>
          <a:xfrm>
            <a:off x="459312" y="6098962"/>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Oval 59">
            <a:extLst>
              <a:ext uri="{FF2B5EF4-FFF2-40B4-BE49-F238E27FC236}">
                <a16:creationId xmlns:a16="http://schemas.microsoft.com/office/drawing/2014/main" id="{2B31EDD7-73C7-486F-9EDC-48BBC60D8B7C}"/>
              </a:ext>
            </a:extLst>
          </p:cNvPr>
          <p:cNvSpPr/>
          <p:nvPr/>
        </p:nvSpPr>
        <p:spPr>
          <a:xfrm>
            <a:off x="458541" y="6357813"/>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WordArt 3">
            <a:extLst>
              <a:ext uri="{FF2B5EF4-FFF2-40B4-BE49-F238E27FC236}">
                <a16:creationId xmlns:a16="http://schemas.microsoft.com/office/drawing/2014/main" id="{5ABEAF16-B3D6-430E-8246-7EE4E1CF59CD}"/>
              </a:ext>
            </a:extLst>
          </p:cNvPr>
          <p:cNvSpPr>
            <a:spLocks noChangeArrowheads="1" noChangeShapeType="1" noTextEdit="1"/>
          </p:cNvSpPr>
          <p:nvPr/>
        </p:nvSpPr>
        <p:spPr bwMode="auto">
          <a:xfrm>
            <a:off x="10272614" y="23549"/>
            <a:ext cx="1656978" cy="52328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1000" kern="10" dirty="0">
                <a:ln w="9525">
                  <a:solidFill>
                    <a:srgbClr val="000000"/>
                  </a:solidFill>
                  <a:round/>
                  <a:headEnd/>
                  <a:tailEnd/>
                </a:ln>
                <a:latin typeface="Arial Black" panose="020B0A04020102090204" pitchFamily="34" charset="0"/>
              </a:rPr>
              <a:t>RÉSUMÉ</a:t>
            </a:r>
          </a:p>
        </p:txBody>
      </p:sp>
      <p:sp>
        <p:nvSpPr>
          <p:cNvPr id="79" name="TextBox 78">
            <a:extLst>
              <a:ext uri="{FF2B5EF4-FFF2-40B4-BE49-F238E27FC236}">
                <a16:creationId xmlns:a16="http://schemas.microsoft.com/office/drawing/2014/main" id="{3FEB6463-33C6-4A08-91CD-DF6D249B704A}"/>
              </a:ext>
            </a:extLst>
          </p:cNvPr>
          <p:cNvSpPr txBox="1"/>
          <p:nvPr/>
        </p:nvSpPr>
        <p:spPr>
          <a:xfrm>
            <a:off x="6795478" y="4917537"/>
            <a:ext cx="2123046" cy="338554"/>
          </a:xfrm>
          <a:prstGeom prst="rect">
            <a:avLst/>
          </a:prstGeom>
          <a:noFill/>
        </p:spPr>
        <p:txBody>
          <a:bodyPr wrap="square" rtlCol="0">
            <a:spAutoFit/>
          </a:bodyPr>
          <a:lstStyle/>
          <a:p>
            <a:r>
              <a:rPr lang="en-US" sz="1600" dirty="0">
                <a:solidFill>
                  <a:prstClr val="white">
                    <a:lumMod val="85000"/>
                  </a:prstClr>
                </a:solidFill>
                <a:latin typeface="Calibri" panose="020F0502020204030204"/>
              </a:rPr>
              <a:t>Social Responsibilities</a:t>
            </a:r>
          </a:p>
        </p:txBody>
      </p:sp>
      <p:sp>
        <p:nvSpPr>
          <p:cNvPr id="80" name="TextBox 79">
            <a:extLst>
              <a:ext uri="{FF2B5EF4-FFF2-40B4-BE49-F238E27FC236}">
                <a16:creationId xmlns:a16="http://schemas.microsoft.com/office/drawing/2014/main" id="{AF948E46-FECF-4B32-BEB4-B72DBF4FA865}"/>
              </a:ext>
            </a:extLst>
          </p:cNvPr>
          <p:cNvSpPr txBox="1"/>
          <p:nvPr/>
        </p:nvSpPr>
        <p:spPr>
          <a:xfrm>
            <a:off x="6946814" y="5239754"/>
            <a:ext cx="4129697" cy="1384995"/>
          </a:xfrm>
          <a:prstGeom prst="rect">
            <a:avLst/>
          </a:prstGeom>
          <a:noFill/>
        </p:spPr>
        <p:txBody>
          <a:bodyPr wrap="square" rtlCol="0">
            <a:spAutoFit/>
          </a:bodyPr>
          <a:lstStyle/>
          <a:p>
            <a:r>
              <a:rPr lang="en-US" sz="1200" dirty="0">
                <a:solidFill>
                  <a:prstClr val="white">
                    <a:lumMod val="85000"/>
                  </a:prstClr>
                </a:solidFill>
                <a:latin typeface="Calibri Light" panose="020F0302020204030204"/>
              </a:rPr>
              <a:t>I has been established an elementary school for Orphaned children in my own village where I born, and I expand a major percentage of my business profit for developing their education &amp; lifestyle since my business life. I believes that the educated young generation only can make a change our social environment &amp; economy of Bangladesh. Now in this school have total 112 Orphaned students with 10 of teacher &amp; stuffs. </a:t>
            </a:r>
          </a:p>
        </p:txBody>
      </p:sp>
      <p:sp>
        <p:nvSpPr>
          <p:cNvPr id="81" name="TextBox 80">
            <a:extLst>
              <a:ext uri="{FF2B5EF4-FFF2-40B4-BE49-F238E27FC236}">
                <a16:creationId xmlns:a16="http://schemas.microsoft.com/office/drawing/2014/main" id="{8C6F76ED-4461-471A-9F7E-A2EA5E028416}"/>
              </a:ext>
            </a:extLst>
          </p:cNvPr>
          <p:cNvSpPr txBox="1"/>
          <p:nvPr/>
        </p:nvSpPr>
        <p:spPr>
          <a:xfrm>
            <a:off x="4130111" y="505515"/>
            <a:ext cx="5565782" cy="1448730"/>
          </a:xfrm>
          <a:prstGeom prst="rect">
            <a:avLst/>
          </a:prstGeom>
          <a:noFill/>
        </p:spPr>
        <p:txBody>
          <a:bodyPr wrap="square">
            <a:spAutoFit/>
          </a:bodyPr>
          <a:lstStyle/>
          <a:p>
            <a:pPr algn="just">
              <a:lnSpc>
                <a:spcPct val="150000"/>
              </a:lnSpc>
              <a:tabLst>
                <a:tab pos="691515" algn="l"/>
              </a:tabLst>
            </a:pPr>
            <a:r>
              <a:rPr lang="en-US" sz="1200" dirty="0">
                <a:latin typeface="Calibri" panose="020F0502020204030204"/>
                <a:ea typeface="Verdana" panose="020B0604030504040204" pitchFamily="34" charset="0"/>
                <a:cs typeface="Times New Roman" panose="02020603050405020304" pitchFamily="18" charset="0"/>
              </a:rPr>
              <a:t>2007	</a:t>
            </a:r>
            <a:r>
              <a:rPr lang="en-US" sz="1200" b="1" dirty="0">
                <a:latin typeface="Calibri" panose="020F0502020204030204"/>
                <a:ea typeface="Verdana" panose="020B0604030504040204" pitchFamily="34" charset="0"/>
                <a:cs typeface="Times New Roman" panose="02020603050405020304" pitchFamily="18" charset="0"/>
              </a:rPr>
              <a:t>MBA, </a:t>
            </a:r>
            <a:r>
              <a:rPr lang="en-US" sz="1200" dirty="0">
                <a:latin typeface="Calibri" panose="020F0502020204030204"/>
                <a:ea typeface="Verdana" panose="020B0604030504040204" pitchFamily="34" charset="0"/>
                <a:cs typeface="Times New Roman" panose="02020603050405020304" pitchFamily="18" charset="0"/>
              </a:rPr>
              <a:t>Obtained from Nakano Business Collage, Tokyo, Japan </a:t>
            </a:r>
          </a:p>
          <a:p>
            <a:pPr algn="just">
              <a:lnSpc>
                <a:spcPct val="150000"/>
              </a:lnSpc>
              <a:tabLst>
                <a:tab pos="691515" algn="l"/>
              </a:tabLst>
            </a:pPr>
            <a:r>
              <a:rPr lang="en-US" sz="1200" dirty="0">
                <a:latin typeface="Calibri" panose="020F0502020204030204"/>
                <a:ea typeface="Verdana" panose="020B0604030504040204" pitchFamily="34" charset="0"/>
                <a:cs typeface="Times New Roman" panose="02020603050405020304" pitchFamily="18" charset="0"/>
              </a:rPr>
              <a:t>2003	</a:t>
            </a:r>
            <a:r>
              <a:rPr lang="en-US" sz="1200" b="1" dirty="0">
                <a:latin typeface="Calibri" panose="020F0502020204030204"/>
                <a:ea typeface="Verdana" panose="020B0604030504040204" pitchFamily="34" charset="0"/>
                <a:cs typeface="Times New Roman" panose="02020603050405020304" pitchFamily="18" charset="0"/>
              </a:rPr>
              <a:t>Japanese Language Study, </a:t>
            </a:r>
            <a:r>
              <a:rPr lang="en-US" sz="1200" dirty="0">
                <a:latin typeface="Calibri" panose="020F0502020204030204"/>
                <a:ea typeface="Verdana" panose="020B0604030504040204" pitchFamily="34" charset="0"/>
                <a:cs typeface="Times New Roman" panose="02020603050405020304" pitchFamily="18" charset="0"/>
              </a:rPr>
              <a:t>Obtained from HJLS, Tokyo, Japan </a:t>
            </a:r>
          </a:p>
          <a:p>
            <a:pPr marL="684530" indent="-684530" algn="just">
              <a:lnSpc>
                <a:spcPct val="150000"/>
              </a:lnSpc>
              <a:tabLst>
                <a:tab pos="666750" algn="l"/>
              </a:tabLst>
            </a:pPr>
            <a:r>
              <a:rPr lang="en-US" sz="1200" dirty="0">
                <a:latin typeface="Calibri" panose="020F0502020204030204"/>
                <a:ea typeface="Verdana" panose="020B0604030504040204" pitchFamily="34" charset="0"/>
                <a:cs typeface="Times New Roman" panose="02020603050405020304" pitchFamily="18" charset="0"/>
              </a:rPr>
              <a:t>1995	</a:t>
            </a:r>
            <a:r>
              <a:rPr lang="en-US" sz="1200" b="1" dirty="0">
                <a:latin typeface="Calibri" panose="020F0502020204030204"/>
                <a:ea typeface="Verdana" panose="020B0604030504040204" pitchFamily="34" charset="0"/>
                <a:cs typeface="Times New Roman" panose="02020603050405020304" pitchFamily="18" charset="0"/>
              </a:rPr>
              <a:t>BA</a:t>
            </a:r>
            <a:r>
              <a:rPr lang="en-US" sz="1200" dirty="0">
                <a:latin typeface="Calibri" panose="020F0502020204030204"/>
                <a:ea typeface="Verdana" panose="020B0604030504040204" pitchFamily="34" charset="0"/>
                <a:cs typeface="Times New Roman" panose="02020603050405020304" pitchFamily="18" charset="0"/>
              </a:rPr>
              <a:t>,  Obtained 1st from Comilla </a:t>
            </a:r>
            <a:r>
              <a:rPr lang="en-US" sz="1200" dirty="0" err="1">
                <a:latin typeface="Calibri" panose="020F0502020204030204"/>
                <a:ea typeface="Verdana" panose="020B0604030504040204" pitchFamily="34" charset="0"/>
                <a:cs typeface="Times New Roman" panose="02020603050405020304" pitchFamily="18" charset="0"/>
              </a:rPr>
              <a:t>Ajjit</a:t>
            </a:r>
            <a:r>
              <a:rPr lang="en-US" sz="1200" dirty="0">
                <a:latin typeface="Calibri" panose="020F0502020204030204"/>
                <a:ea typeface="Verdana" panose="020B0604030504040204" pitchFamily="34" charset="0"/>
                <a:cs typeface="Times New Roman" panose="02020603050405020304" pitchFamily="18" charset="0"/>
              </a:rPr>
              <a:t> Guha College, Bangladesh </a:t>
            </a:r>
          </a:p>
          <a:p>
            <a:pPr marL="684530" indent="-684530" algn="just">
              <a:lnSpc>
                <a:spcPct val="150000"/>
              </a:lnSpc>
              <a:tabLst>
                <a:tab pos="666750" algn="l"/>
              </a:tabLst>
            </a:pPr>
            <a:r>
              <a:rPr lang="en-US" sz="1200" dirty="0">
                <a:latin typeface="Calibri" panose="020F0502020204030204"/>
                <a:ea typeface="Verdana" panose="020B0604030504040204" pitchFamily="34" charset="0"/>
                <a:cs typeface="Times New Roman" panose="02020603050405020304" pitchFamily="18" charset="0"/>
              </a:rPr>
              <a:t>1993	</a:t>
            </a:r>
            <a:r>
              <a:rPr lang="en-US" sz="1200" b="1" dirty="0">
                <a:latin typeface="Calibri" panose="020F0502020204030204"/>
                <a:ea typeface="Verdana" panose="020B0604030504040204" pitchFamily="34" charset="0"/>
                <a:cs typeface="Times New Roman" panose="02020603050405020304" pitchFamily="18" charset="0"/>
              </a:rPr>
              <a:t>HSC</a:t>
            </a:r>
            <a:r>
              <a:rPr lang="en-US" sz="1200" dirty="0">
                <a:latin typeface="Calibri" panose="020F0502020204030204"/>
                <a:ea typeface="Verdana" panose="020B0604030504040204" pitchFamily="34" charset="0"/>
                <a:cs typeface="Times New Roman" panose="02020603050405020304" pitchFamily="18" charset="0"/>
              </a:rPr>
              <a:t>, Obtained 1st from Comilla </a:t>
            </a:r>
            <a:r>
              <a:rPr lang="en-US" sz="1200" dirty="0" err="1">
                <a:latin typeface="Calibri" panose="020F0502020204030204"/>
                <a:ea typeface="Verdana" panose="020B0604030504040204" pitchFamily="34" charset="0"/>
                <a:cs typeface="Times New Roman" panose="02020603050405020304" pitchFamily="18" charset="0"/>
              </a:rPr>
              <a:t>Ajjit</a:t>
            </a:r>
            <a:r>
              <a:rPr lang="en-US" sz="1200" dirty="0">
                <a:latin typeface="Calibri" panose="020F0502020204030204"/>
                <a:ea typeface="Verdana" panose="020B0604030504040204" pitchFamily="34" charset="0"/>
                <a:cs typeface="Times New Roman" panose="02020603050405020304" pitchFamily="18" charset="0"/>
              </a:rPr>
              <a:t> Guha College, Bangladesh </a:t>
            </a:r>
          </a:p>
          <a:p>
            <a:pPr marL="684530" indent="-684530" algn="just">
              <a:lnSpc>
                <a:spcPct val="150000"/>
              </a:lnSpc>
              <a:tabLst>
                <a:tab pos="666750" algn="l"/>
              </a:tabLst>
            </a:pPr>
            <a:r>
              <a:rPr lang="en-US" sz="1200" dirty="0">
                <a:latin typeface="Calibri" panose="020F0502020204030204"/>
                <a:ea typeface="Verdana" panose="020B0604030504040204" pitchFamily="34" charset="0"/>
                <a:cs typeface="Times New Roman" panose="02020603050405020304" pitchFamily="18" charset="0"/>
              </a:rPr>
              <a:t>1991	</a:t>
            </a:r>
            <a:r>
              <a:rPr lang="en-US" sz="1200" b="1" dirty="0">
                <a:latin typeface="Calibri" panose="020F0502020204030204"/>
                <a:ea typeface="Verdana" panose="020B0604030504040204" pitchFamily="34" charset="0"/>
                <a:cs typeface="Times New Roman" panose="02020603050405020304" pitchFamily="18" charset="0"/>
              </a:rPr>
              <a:t>SSC</a:t>
            </a:r>
            <a:r>
              <a:rPr lang="en-US" sz="1200" dirty="0">
                <a:latin typeface="Calibri" panose="020F0502020204030204"/>
                <a:ea typeface="Verdana" panose="020B0604030504040204" pitchFamily="34" charset="0"/>
                <a:cs typeface="Times New Roman" panose="02020603050405020304" pitchFamily="18" charset="0"/>
              </a:rPr>
              <a:t>, Obtained 2</a:t>
            </a:r>
            <a:r>
              <a:rPr lang="en-US" sz="1200" baseline="30000" dirty="0">
                <a:latin typeface="Calibri" panose="020F0502020204030204"/>
                <a:ea typeface="Verdana" panose="020B0604030504040204" pitchFamily="34" charset="0"/>
                <a:cs typeface="Times New Roman" panose="02020603050405020304" pitchFamily="18" charset="0"/>
              </a:rPr>
              <a:t>nd</a:t>
            </a:r>
            <a:r>
              <a:rPr lang="en-US" sz="1200" dirty="0">
                <a:latin typeface="Calibri" panose="020F0502020204030204"/>
                <a:ea typeface="Verdana" panose="020B0604030504040204" pitchFamily="34" charset="0"/>
                <a:cs typeface="Times New Roman" panose="02020603050405020304" pitchFamily="18" charset="0"/>
              </a:rPr>
              <a:t> class from Comilla high School, Bangladesh</a:t>
            </a:r>
            <a:endParaRPr lang="en-US" sz="1050" dirty="0">
              <a:latin typeface="Calibri" panose="020F0502020204030204"/>
              <a:ea typeface="Times New Roman" panose="02020603050405020304" pitchFamily="18" charset="0"/>
            </a:endParaRPr>
          </a:p>
        </p:txBody>
      </p:sp>
      <p:sp>
        <p:nvSpPr>
          <p:cNvPr id="82" name="TextBox 81">
            <a:extLst>
              <a:ext uri="{FF2B5EF4-FFF2-40B4-BE49-F238E27FC236}">
                <a16:creationId xmlns:a16="http://schemas.microsoft.com/office/drawing/2014/main" id="{8AD1EA92-A295-4C70-991E-381F684E39DB}"/>
              </a:ext>
            </a:extLst>
          </p:cNvPr>
          <p:cNvSpPr txBox="1"/>
          <p:nvPr/>
        </p:nvSpPr>
        <p:spPr>
          <a:xfrm>
            <a:off x="4137000" y="2489100"/>
            <a:ext cx="7839663" cy="2351349"/>
          </a:xfrm>
          <a:prstGeom prst="rect">
            <a:avLst/>
          </a:prstGeom>
          <a:noFill/>
        </p:spPr>
        <p:txBody>
          <a:bodyPr wrap="square">
            <a:spAutoFit/>
          </a:bodyPr>
          <a:lstStyle/>
          <a:p>
            <a:pPr marL="342900" indent="-342900">
              <a:lnSpc>
                <a:spcPct val="150000"/>
              </a:lnSpc>
              <a:buFont typeface="Wingdings" panose="05000000000000000000" pitchFamily="2" charset="2"/>
              <a:buChar char="v"/>
              <a:tabLst>
                <a:tab pos="228600" algn="l"/>
              </a:tabLst>
            </a:pPr>
            <a:r>
              <a:rPr lang="en-US" sz="1100" dirty="0">
                <a:latin typeface="Corbel (Body)"/>
                <a:ea typeface="Times New Roman" panose="02020603050405020304" pitchFamily="18" charset="0"/>
                <a:cs typeface="Times New Roman" panose="02020603050405020304" pitchFamily="18" charset="0"/>
              </a:rPr>
              <a:t>Worked (as trainee) in Taito footwear company ltd. Japan for two years. (2004-2006)</a:t>
            </a:r>
          </a:p>
          <a:p>
            <a:pPr marL="342900" indent="-342900">
              <a:lnSpc>
                <a:spcPct val="150000"/>
              </a:lnSpc>
              <a:buFont typeface="Wingdings" panose="05000000000000000000" pitchFamily="2" charset="2"/>
              <a:buChar char="v"/>
              <a:tabLst>
                <a:tab pos="228600" algn="l"/>
              </a:tabLst>
            </a:pPr>
            <a:r>
              <a:rPr lang="en-US" sz="1100" dirty="0">
                <a:latin typeface="Corbel (Body)"/>
                <a:ea typeface="Times New Roman" panose="02020603050405020304" pitchFamily="18" charset="0"/>
                <a:cs typeface="Times New Roman" panose="02020603050405020304" pitchFamily="18" charset="0"/>
              </a:rPr>
              <a:t>Founder &amp; Managing Director in M/S Feruz Sons &amp; Co. Bangladesh. Since-2007 (13 Years in shoes manufacturing.)</a:t>
            </a:r>
          </a:p>
          <a:p>
            <a:pPr marL="342900" indent="-342900">
              <a:lnSpc>
                <a:spcPct val="150000"/>
              </a:lnSpc>
              <a:buFont typeface="Wingdings" panose="05000000000000000000" pitchFamily="2" charset="2"/>
              <a:buChar char="v"/>
              <a:tabLst>
                <a:tab pos="228600" algn="l"/>
              </a:tabLst>
            </a:pPr>
            <a:r>
              <a:rPr lang="en-US" sz="1100" dirty="0">
                <a:latin typeface="Corbel (Body)"/>
                <a:ea typeface="Times New Roman" panose="02020603050405020304" pitchFamily="18" charset="0"/>
                <a:cs typeface="Times New Roman" panose="02020603050405020304" pitchFamily="18" charset="0"/>
              </a:rPr>
              <a:t>Founder of M/S Feruz Sons &amp; Co. Bangladesh. Since-1995 (Wooden Furniture manufacturing &amp; retailers.)</a:t>
            </a:r>
          </a:p>
          <a:p>
            <a:pPr marL="342900" indent="-342900">
              <a:lnSpc>
                <a:spcPct val="150000"/>
              </a:lnSpc>
              <a:buFont typeface="Wingdings" panose="05000000000000000000" pitchFamily="2" charset="2"/>
              <a:buChar char="v"/>
              <a:tabLst>
                <a:tab pos="228600" algn="l"/>
              </a:tabLst>
            </a:pPr>
            <a:r>
              <a:rPr lang="en-US" sz="1100" dirty="0">
                <a:latin typeface="Corbel (Body)"/>
                <a:ea typeface="Times New Roman" panose="02020603050405020304" pitchFamily="18" charset="0"/>
                <a:cs typeface="Times New Roman" panose="02020603050405020304" pitchFamily="18" charset="0"/>
              </a:rPr>
              <a:t>Written and Oral fluency, both in </a:t>
            </a:r>
            <a:r>
              <a:rPr lang="en-US" sz="1100" b="1" dirty="0">
                <a:latin typeface="Corbel (Body)"/>
                <a:ea typeface="Times New Roman" panose="02020603050405020304" pitchFamily="18" charset="0"/>
                <a:cs typeface="Times New Roman" panose="02020603050405020304" pitchFamily="18" charset="0"/>
              </a:rPr>
              <a:t>Bengali, English, Japanese.  (Hindi, Urdu -</a:t>
            </a:r>
            <a:r>
              <a:rPr lang="en-US" sz="1100" dirty="0">
                <a:latin typeface="Corbel (Body)"/>
                <a:ea typeface="Times New Roman" panose="02020603050405020304" pitchFamily="18" charset="0"/>
                <a:cs typeface="Times New Roman" panose="02020603050405020304" pitchFamily="18" charset="0"/>
              </a:rPr>
              <a:t> Oral fluency only)</a:t>
            </a:r>
            <a:br>
              <a:rPr lang="en-US" sz="1100" dirty="0">
                <a:latin typeface="Corbel (Body)"/>
                <a:ea typeface="Times New Roman" panose="02020603050405020304" pitchFamily="18" charset="0"/>
                <a:cs typeface="Times New Roman" panose="02020603050405020304" pitchFamily="18" charset="0"/>
              </a:rPr>
            </a:br>
            <a:r>
              <a:rPr lang="en-US" sz="1100" dirty="0">
                <a:latin typeface="Corbel (Body)"/>
                <a:ea typeface="Times New Roman" panose="02020603050405020304" pitchFamily="18" charset="0"/>
                <a:cs typeface="Times New Roman" panose="02020603050405020304" pitchFamily="18" charset="0"/>
              </a:rPr>
              <a:t>(</a:t>
            </a:r>
            <a:r>
              <a:rPr lang="en-US" sz="900" dirty="0">
                <a:latin typeface="Corbel (Body)"/>
                <a:ea typeface="Times New Roman" panose="02020603050405020304" pitchFamily="18" charset="0"/>
                <a:cs typeface="Times New Roman" panose="02020603050405020304" pitchFamily="18" charset="0"/>
              </a:rPr>
              <a:t>I was live in Japan 5 years for my study purpose, that is why I can write &amp; read Japanese very well, and I know well about their business views.)</a:t>
            </a:r>
          </a:p>
          <a:p>
            <a:pPr marL="342900" indent="-342900">
              <a:lnSpc>
                <a:spcPct val="150000"/>
              </a:lnSpc>
              <a:buFont typeface="Wingdings" panose="05000000000000000000" pitchFamily="2" charset="2"/>
              <a:buChar char="v"/>
              <a:tabLst>
                <a:tab pos="228600" algn="l"/>
              </a:tabLst>
            </a:pPr>
            <a:r>
              <a:rPr lang="en-US" sz="1100" dirty="0">
                <a:latin typeface="Corbel (Body)"/>
                <a:ea typeface="Times New Roman" panose="02020603050405020304" pitchFamily="18" charset="0"/>
                <a:cs typeface="Times New Roman" panose="02020603050405020304" pitchFamily="18" charset="0"/>
              </a:rPr>
              <a:t>Able to generate innovative ideas. Capable of hard working efficiently. Constructive and diplomatic team player with strong communication skills. Flexible, adaptable and able to learn quickly.</a:t>
            </a:r>
          </a:p>
          <a:p>
            <a:pPr marL="342900" indent="-342900">
              <a:lnSpc>
                <a:spcPct val="150000"/>
              </a:lnSpc>
              <a:buFont typeface="Wingdings" panose="05000000000000000000" pitchFamily="2" charset="2"/>
              <a:buChar char="v"/>
              <a:tabLst>
                <a:tab pos="228600" algn="l"/>
              </a:tabLst>
            </a:pPr>
            <a:r>
              <a:rPr lang="en-US" sz="1100" b="1" dirty="0">
                <a:latin typeface="Corbel (Body)"/>
                <a:ea typeface="Times New Roman" panose="02020603050405020304" pitchFamily="18" charset="0"/>
                <a:cs typeface="Times New Roman" panose="02020603050405020304" pitchFamily="18" charset="0"/>
              </a:rPr>
              <a:t>15 years experienced in management  and factory operation.</a:t>
            </a:r>
          </a:p>
          <a:p>
            <a:pPr marL="342900" indent="-342900">
              <a:lnSpc>
                <a:spcPct val="150000"/>
              </a:lnSpc>
              <a:buFont typeface="Wingdings" panose="05000000000000000000" pitchFamily="2" charset="2"/>
              <a:buChar char="v"/>
              <a:tabLst>
                <a:tab pos="228600" algn="l"/>
              </a:tabLst>
            </a:pPr>
            <a:r>
              <a:rPr lang="en-US" sz="1100" b="1" dirty="0">
                <a:latin typeface="Corbel (Body)"/>
                <a:ea typeface="Times New Roman" panose="02020603050405020304" pitchFamily="18" charset="0"/>
                <a:cs typeface="Times New Roman" panose="02020603050405020304" pitchFamily="18" charset="0"/>
              </a:rPr>
              <a:t>Sales &amp; marketing.  Business planning  &amp; implementation.</a:t>
            </a:r>
            <a:endParaRPr lang="en-US" sz="1000" b="1" dirty="0">
              <a:latin typeface="Corbel (Body)"/>
              <a:ea typeface="Times New Roman" panose="02020603050405020304" pitchFamily="18" charset="0"/>
            </a:endParaRPr>
          </a:p>
        </p:txBody>
      </p:sp>
      <p:sp>
        <p:nvSpPr>
          <p:cNvPr id="83" name="Rectangle 82">
            <a:extLst>
              <a:ext uri="{FF2B5EF4-FFF2-40B4-BE49-F238E27FC236}">
                <a16:creationId xmlns:a16="http://schemas.microsoft.com/office/drawing/2014/main" id="{F483AF9D-4000-4110-A68A-8A0A2DCE7039}"/>
              </a:ext>
            </a:extLst>
          </p:cNvPr>
          <p:cNvSpPr/>
          <p:nvPr/>
        </p:nvSpPr>
        <p:spPr>
          <a:xfrm>
            <a:off x="4177183" y="116677"/>
            <a:ext cx="1849806" cy="330902"/>
          </a:xfrm>
          <a:prstGeom prst="rect">
            <a:avLst/>
          </a:prstGeom>
          <a:solidFill>
            <a:sysClr val="windowText" lastClr="000000">
              <a:tint val="95000"/>
              <a:satMod val="170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SCHOLASTIC RECORDS:</a:t>
            </a:r>
          </a:p>
        </p:txBody>
      </p:sp>
      <p:sp>
        <p:nvSpPr>
          <p:cNvPr id="84" name="Rectangle 83">
            <a:extLst>
              <a:ext uri="{FF2B5EF4-FFF2-40B4-BE49-F238E27FC236}">
                <a16:creationId xmlns:a16="http://schemas.microsoft.com/office/drawing/2014/main" id="{2117BBD4-2BFA-42F8-8CF0-5FE6BE320CAC}"/>
              </a:ext>
            </a:extLst>
          </p:cNvPr>
          <p:cNvSpPr/>
          <p:nvPr/>
        </p:nvSpPr>
        <p:spPr>
          <a:xfrm>
            <a:off x="4219782" y="2120911"/>
            <a:ext cx="3336050" cy="300770"/>
          </a:xfrm>
          <a:prstGeom prst="rect">
            <a:avLst/>
          </a:prstGeom>
          <a:solidFill>
            <a:sysClr val="windowText" lastClr="000000">
              <a:tint val="95000"/>
              <a:satMod val="170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WORK EXPERIENCE AND PERSONAL SKILLS:</a:t>
            </a:r>
          </a:p>
        </p:txBody>
      </p:sp>
      <p:pic>
        <p:nvPicPr>
          <p:cNvPr id="85" name="Picture 84">
            <a:hlinkClick r:id="rId4"/>
            <a:extLst>
              <a:ext uri="{FF2B5EF4-FFF2-40B4-BE49-F238E27FC236}">
                <a16:creationId xmlns:a16="http://schemas.microsoft.com/office/drawing/2014/main" id="{7FEBF532-2925-4FA0-9F2F-30C53BB6E8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54193" y="4873994"/>
            <a:ext cx="376555" cy="365760"/>
          </a:xfrm>
          <a:prstGeom prst="rect">
            <a:avLst/>
          </a:prstGeom>
        </p:spPr>
      </p:pic>
      <p:pic>
        <p:nvPicPr>
          <p:cNvPr id="86" name="Picture 85">
            <a:hlinkClick r:id="rId6"/>
            <a:extLst>
              <a:ext uri="{FF2B5EF4-FFF2-40B4-BE49-F238E27FC236}">
                <a16:creationId xmlns:a16="http://schemas.microsoft.com/office/drawing/2014/main" id="{91F04FC5-5FF8-488B-A6EA-07CD788A69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54193" y="5321090"/>
            <a:ext cx="376555" cy="365760"/>
          </a:xfrm>
          <a:prstGeom prst="rect">
            <a:avLst/>
          </a:prstGeom>
        </p:spPr>
      </p:pic>
      <p:pic>
        <p:nvPicPr>
          <p:cNvPr id="87" name="Picture 86" descr="A picture containing drawing&#10;&#10;Description automatically generated">
            <a:hlinkClick r:id="rId8" tooltip="FeruzSons"/>
            <a:extLst>
              <a:ext uri="{FF2B5EF4-FFF2-40B4-BE49-F238E27FC236}">
                <a16:creationId xmlns:a16="http://schemas.microsoft.com/office/drawing/2014/main" id="{84813D7F-8121-4DD7-9C41-3E9E4BE42F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54193" y="5768186"/>
            <a:ext cx="376555" cy="365760"/>
          </a:xfrm>
          <a:prstGeom prst="rect">
            <a:avLst/>
          </a:prstGeom>
        </p:spPr>
      </p:pic>
      <p:pic>
        <p:nvPicPr>
          <p:cNvPr id="88" name="Picture 87" descr="A picture containing drawing&#10;&#10;Description automatically generated">
            <a:hlinkClick r:id="rId10" tooltip="feruzsons"/>
            <a:extLst>
              <a:ext uri="{FF2B5EF4-FFF2-40B4-BE49-F238E27FC236}">
                <a16:creationId xmlns:a16="http://schemas.microsoft.com/office/drawing/2014/main" id="{88E57F65-D198-4E49-8E13-6F374A1337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54193" y="6215281"/>
            <a:ext cx="376555" cy="365760"/>
          </a:xfrm>
          <a:prstGeom prst="rect">
            <a:avLst/>
          </a:prstGeom>
        </p:spPr>
      </p:pic>
      <p:pic>
        <p:nvPicPr>
          <p:cNvPr id="4" name="Picture 3" descr="A person sitting on a chair in a room&#10;&#10;Description automatically generated">
            <a:extLst>
              <a:ext uri="{FF2B5EF4-FFF2-40B4-BE49-F238E27FC236}">
                <a16:creationId xmlns:a16="http://schemas.microsoft.com/office/drawing/2014/main" id="{0E62C225-D620-4299-815C-BDA19BCB76B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82404" y="4938482"/>
            <a:ext cx="2606586" cy="1719651"/>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 presetClass="entr" presetSubtype="1"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 calcmode="lin" valueType="num">
                                      <p:cBhvr additive="base">
                                        <p:cTn id="10" dur="500" fill="hold"/>
                                        <p:tgtEl>
                                          <p:spTgt spid="76"/>
                                        </p:tgtEl>
                                        <p:attrNameLst>
                                          <p:attrName>ppt_x</p:attrName>
                                        </p:attrNameLst>
                                      </p:cBhvr>
                                      <p:tavLst>
                                        <p:tav tm="0">
                                          <p:val>
                                            <p:strVal val="#ppt_x"/>
                                          </p:val>
                                        </p:tav>
                                        <p:tav tm="100000">
                                          <p:val>
                                            <p:strVal val="#ppt_x"/>
                                          </p:val>
                                        </p:tav>
                                      </p:tavLst>
                                    </p:anim>
                                    <p:anim calcmode="lin" valueType="num">
                                      <p:cBhvr additive="base">
                                        <p:cTn id="11" dur="500" fill="hold"/>
                                        <p:tgtEl>
                                          <p:spTgt spid="76"/>
                                        </p:tgtEl>
                                        <p:attrNameLst>
                                          <p:attrName>ppt_y</p:attrName>
                                        </p:attrNameLst>
                                      </p:cBhvr>
                                      <p:tavLst>
                                        <p:tav tm="0">
                                          <p:val>
                                            <p:strVal val="0-#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par>
                                <p:cTn id="15" presetID="22" presetClass="entr" presetSubtype="4"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par>
                                <p:cTn id="21" presetID="22" presetClass="entr" presetSubtype="4"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par>
                                <p:cTn id="30" presetID="22" presetClass="entr" presetSubtype="4"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par>
                                <p:cTn id="42" presetID="22" presetClass="entr" presetSubtype="4"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down)">
                                      <p:cBhvr>
                                        <p:cTn id="44" dur="500"/>
                                        <p:tgtEl>
                                          <p:spTgt spid="4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down)">
                                      <p:cBhvr>
                                        <p:cTn id="50" dur="500"/>
                                        <p:tgtEl>
                                          <p:spTgt spid="4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down)">
                                      <p:cBhvr>
                                        <p:cTn id="53" dur="500"/>
                                        <p:tgtEl>
                                          <p:spTgt spid="4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down)">
                                      <p:cBhvr>
                                        <p:cTn id="56" dur="500"/>
                                        <p:tgtEl>
                                          <p:spTgt spid="5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down)">
                                      <p:cBhvr>
                                        <p:cTn id="62" dur="500"/>
                                        <p:tgtEl>
                                          <p:spTgt spid="5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down)">
                                      <p:cBhvr>
                                        <p:cTn id="65" dur="500"/>
                                        <p:tgtEl>
                                          <p:spTgt spid="53"/>
                                        </p:tgtEl>
                                      </p:cBhvr>
                                    </p:animEffect>
                                  </p:childTnLst>
                                </p:cTn>
                              </p:par>
                              <p:par>
                                <p:cTn id="66" presetID="22" presetClass="entr" presetSubtype="4"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down)">
                                      <p:cBhvr>
                                        <p:cTn id="68" dur="500"/>
                                        <p:tgtEl>
                                          <p:spTgt spid="5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down)">
                                      <p:cBhvr>
                                        <p:cTn id="71" dur="500"/>
                                        <p:tgtEl>
                                          <p:spTgt spid="55"/>
                                        </p:tgtEl>
                                      </p:cBhvr>
                                    </p:animEffect>
                                  </p:childTnLst>
                                </p:cTn>
                              </p:par>
                              <p:par>
                                <p:cTn id="72" presetID="22" presetClass="entr" presetSubtype="4" fill="hold"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down)">
                                      <p:cBhvr>
                                        <p:cTn id="74" dur="500"/>
                                        <p:tgtEl>
                                          <p:spTgt spid="5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wipe(down)">
                                      <p:cBhvr>
                                        <p:cTn id="77" dur="500"/>
                                        <p:tgtEl>
                                          <p:spTgt spid="5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wipe(down)">
                                      <p:cBhvr>
                                        <p:cTn id="80" dur="500"/>
                                        <p:tgtEl>
                                          <p:spTgt spid="5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500"/>
                                        <p:tgtEl>
                                          <p:spTgt spid="5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down)">
                                      <p:cBhvr>
                                        <p:cTn id="86" dur="500"/>
                                        <p:tgtEl>
                                          <p:spTgt spid="60"/>
                                        </p:tgtEl>
                                      </p:cBhvr>
                                    </p:animEffect>
                                  </p:childTnLst>
                                </p:cTn>
                              </p:par>
                            </p:childTnLst>
                          </p:cTn>
                        </p:par>
                        <p:par>
                          <p:cTn id="87" fill="hold">
                            <p:stCondLst>
                              <p:cond delay="500"/>
                            </p:stCondLst>
                            <p:childTnLst>
                              <p:par>
                                <p:cTn id="88" presetID="16" presetClass="entr" presetSubtype="21" fill="hold" grpId="0" nodeType="afterEffect">
                                  <p:stCondLst>
                                    <p:cond delay="0"/>
                                  </p:stCondLst>
                                  <p:childTnLst>
                                    <p:set>
                                      <p:cBhvr>
                                        <p:cTn id="89" dur="1" fill="hold">
                                          <p:stCondLst>
                                            <p:cond delay="0"/>
                                          </p:stCondLst>
                                        </p:cTn>
                                        <p:tgtEl>
                                          <p:spTgt spid="83"/>
                                        </p:tgtEl>
                                        <p:attrNameLst>
                                          <p:attrName>style.visibility</p:attrName>
                                        </p:attrNameLst>
                                      </p:cBhvr>
                                      <p:to>
                                        <p:strVal val="visible"/>
                                      </p:to>
                                    </p:set>
                                    <p:animEffect transition="in" filter="barn(inVertical)">
                                      <p:cBhvr>
                                        <p:cTn id="90" dur="500"/>
                                        <p:tgtEl>
                                          <p:spTgt spid="8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fade">
                                      <p:cBhvr>
                                        <p:cTn id="93" dur="500"/>
                                        <p:tgtEl>
                                          <p:spTgt spid="81"/>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barn(inVertical)">
                                      <p:cBhvr>
                                        <p:cTn id="96" dur="500"/>
                                        <p:tgtEl>
                                          <p:spTgt spid="8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fade">
                                      <p:cBhvr>
                                        <p:cTn id="99" dur="500"/>
                                        <p:tgtEl>
                                          <p:spTgt spid="8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fade">
                                      <p:cBhvr>
                                        <p:cTn id="102" dur="500"/>
                                        <p:tgtEl>
                                          <p:spTgt spid="7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par>
                                <p:cTn id="106" presetID="2" presetClass="entr" presetSubtype="2" fill="hold" nodeType="withEffect">
                                  <p:stCondLst>
                                    <p:cond delay="0"/>
                                  </p:stCondLst>
                                  <p:childTnLst>
                                    <p:set>
                                      <p:cBhvr>
                                        <p:cTn id="107" dur="1" fill="hold">
                                          <p:stCondLst>
                                            <p:cond delay="0"/>
                                          </p:stCondLst>
                                        </p:cTn>
                                        <p:tgtEl>
                                          <p:spTgt spid="88"/>
                                        </p:tgtEl>
                                        <p:attrNameLst>
                                          <p:attrName>style.visibility</p:attrName>
                                        </p:attrNameLst>
                                      </p:cBhvr>
                                      <p:to>
                                        <p:strVal val="visible"/>
                                      </p:to>
                                    </p:set>
                                    <p:anim calcmode="lin" valueType="num">
                                      <p:cBhvr additive="base">
                                        <p:cTn id="108" dur="500" fill="hold"/>
                                        <p:tgtEl>
                                          <p:spTgt spid="88"/>
                                        </p:tgtEl>
                                        <p:attrNameLst>
                                          <p:attrName>ppt_x</p:attrName>
                                        </p:attrNameLst>
                                      </p:cBhvr>
                                      <p:tavLst>
                                        <p:tav tm="0">
                                          <p:val>
                                            <p:strVal val="1+#ppt_w/2"/>
                                          </p:val>
                                        </p:tav>
                                        <p:tav tm="100000">
                                          <p:val>
                                            <p:strVal val="#ppt_x"/>
                                          </p:val>
                                        </p:tav>
                                      </p:tavLst>
                                    </p:anim>
                                    <p:anim calcmode="lin" valueType="num">
                                      <p:cBhvr additive="base">
                                        <p:cTn id="109" dur="500" fill="hold"/>
                                        <p:tgtEl>
                                          <p:spTgt spid="88"/>
                                        </p:tgtEl>
                                        <p:attrNameLst>
                                          <p:attrName>ppt_y</p:attrName>
                                        </p:attrNameLst>
                                      </p:cBhvr>
                                      <p:tavLst>
                                        <p:tav tm="0">
                                          <p:val>
                                            <p:strVal val="#ppt_y"/>
                                          </p:val>
                                        </p:tav>
                                        <p:tav tm="100000">
                                          <p:val>
                                            <p:strVal val="#ppt_y"/>
                                          </p:val>
                                        </p:tav>
                                      </p:tavLst>
                                    </p:anim>
                                  </p:childTnLst>
                                </p:cTn>
                              </p:par>
                              <p:par>
                                <p:cTn id="110" presetID="2" presetClass="entr" presetSubtype="2" fill="hold" nodeType="withEffect">
                                  <p:stCondLst>
                                    <p:cond delay="0"/>
                                  </p:stCondLst>
                                  <p:childTnLst>
                                    <p:set>
                                      <p:cBhvr>
                                        <p:cTn id="111" dur="1" fill="hold">
                                          <p:stCondLst>
                                            <p:cond delay="0"/>
                                          </p:stCondLst>
                                        </p:cTn>
                                        <p:tgtEl>
                                          <p:spTgt spid="87"/>
                                        </p:tgtEl>
                                        <p:attrNameLst>
                                          <p:attrName>style.visibility</p:attrName>
                                        </p:attrNameLst>
                                      </p:cBhvr>
                                      <p:to>
                                        <p:strVal val="visible"/>
                                      </p:to>
                                    </p:set>
                                    <p:anim calcmode="lin" valueType="num">
                                      <p:cBhvr additive="base">
                                        <p:cTn id="112" dur="500" fill="hold"/>
                                        <p:tgtEl>
                                          <p:spTgt spid="87"/>
                                        </p:tgtEl>
                                        <p:attrNameLst>
                                          <p:attrName>ppt_x</p:attrName>
                                        </p:attrNameLst>
                                      </p:cBhvr>
                                      <p:tavLst>
                                        <p:tav tm="0">
                                          <p:val>
                                            <p:strVal val="1+#ppt_w/2"/>
                                          </p:val>
                                        </p:tav>
                                        <p:tav tm="100000">
                                          <p:val>
                                            <p:strVal val="#ppt_x"/>
                                          </p:val>
                                        </p:tav>
                                      </p:tavLst>
                                    </p:anim>
                                    <p:anim calcmode="lin" valueType="num">
                                      <p:cBhvr additive="base">
                                        <p:cTn id="113" dur="500" fill="hold"/>
                                        <p:tgtEl>
                                          <p:spTgt spid="87"/>
                                        </p:tgtEl>
                                        <p:attrNameLst>
                                          <p:attrName>ppt_y</p:attrName>
                                        </p:attrNameLst>
                                      </p:cBhvr>
                                      <p:tavLst>
                                        <p:tav tm="0">
                                          <p:val>
                                            <p:strVal val="#ppt_y"/>
                                          </p:val>
                                        </p:tav>
                                        <p:tav tm="100000">
                                          <p:val>
                                            <p:strVal val="#ppt_y"/>
                                          </p:val>
                                        </p:tav>
                                      </p:tavLst>
                                    </p:anim>
                                  </p:childTnLst>
                                </p:cTn>
                              </p:par>
                              <p:par>
                                <p:cTn id="114" presetID="2" presetClass="entr" presetSubtype="2" fill="hold" nodeType="withEffect">
                                  <p:stCondLst>
                                    <p:cond delay="0"/>
                                  </p:stCondLst>
                                  <p:childTnLst>
                                    <p:set>
                                      <p:cBhvr>
                                        <p:cTn id="115" dur="1" fill="hold">
                                          <p:stCondLst>
                                            <p:cond delay="0"/>
                                          </p:stCondLst>
                                        </p:cTn>
                                        <p:tgtEl>
                                          <p:spTgt spid="86"/>
                                        </p:tgtEl>
                                        <p:attrNameLst>
                                          <p:attrName>style.visibility</p:attrName>
                                        </p:attrNameLst>
                                      </p:cBhvr>
                                      <p:to>
                                        <p:strVal val="visible"/>
                                      </p:to>
                                    </p:set>
                                    <p:anim calcmode="lin" valueType="num">
                                      <p:cBhvr additive="base">
                                        <p:cTn id="116" dur="500" fill="hold"/>
                                        <p:tgtEl>
                                          <p:spTgt spid="86"/>
                                        </p:tgtEl>
                                        <p:attrNameLst>
                                          <p:attrName>ppt_x</p:attrName>
                                        </p:attrNameLst>
                                      </p:cBhvr>
                                      <p:tavLst>
                                        <p:tav tm="0">
                                          <p:val>
                                            <p:strVal val="1+#ppt_w/2"/>
                                          </p:val>
                                        </p:tav>
                                        <p:tav tm="100000">
                                          <p:val>
                                            <p:strVal val="#ppt_x"/>
                                          </p:val>
                                        </p:tav>
                                      </p:tavLst>
                                    </p:anim>
                                    <p:anim calcmode="lin" valueType="num">
                                      <p:cBhvr additive="base">
                                        <p:cTn id="117" dur="500" fill="hold"/>
                                        <p:tgtEl>
                                          <p:spTgt spid="86"/>
                                        </p:tgtEl>
                                        <p:attrNameLst>
                                          <p:attrName>ppt_y</p:attrName>
                                        </p:attrNameLst>
                                      </p:cBhvr>
                                      <p:tavLst>
                                        <p:tav tm="0">
                                          <p:val>
                                            <p:strVal val="#ppt_y"/>
                                          </p:val>
                                        </p:tav>
                                        <p:tav tm="100000">
                                          <p:val>
                                            <p:strVal val="#ppt_y"/>
                                          </p:val>
                                        </p:tav>
                                      </p:tavLst>
                                    </p:anim>
                                  </p:childTnLst>
                                </p:cTn>
                              </p:par>
                              <p:par>
                                <p:cTn id="118" presetID="2" presetClass="entr" presetSubtype="2" fill="hold" nodeType="withEffect">
                                  <p:stCondLst>
                                    <p:cond delay="0"/>
                                  </p:stCondLst>
                                  <p:childTnLst>
                                    <p:set>
                                      <p:cBhvr>
                                        <p:cTn id="119" dur="1" fill="hold">
                                          <p:stCondLst>
                                            <p:cond delay="0"/>
                                          </p:stCondLst>
                                        </p:cTn>
                                        <p:tgtEl>
                                          <p:spTgt spid="85"/>
                                        </p:tgtEl>
                                        <p:attrNameLst>
                                          <p:attrName>style.visibility</p:attrName>
                                        </p:attrNameLst>
                                      </p:cBhvr>
                                      <p:to>
                                        <p:strVal val="visible"/>
                                      </p:to>
                                    </p:set>
                                    <p:anim calcmode="lin" valueType="num">
                                      <p:cBhvr additive="base">
                                        <p:cTn id="120" dur="500" fill="hold"/>
                                        <p:tgtEl>
                                          <p:spTgt spid="85"/>
                                        </p:tgtEl>
                                        <p:attrNameLst>
                                          <p:attrName>ppt_x</p:attrName>
                                        </p:attrNameLst>
                                      </p:cBhvr>
                                      <p:tavLst>
                                        <p:tav tm="0">
                                          <p:val>
                                            <p:strVal val="1+#ppt_w/2"/>
                                          </p:val>
                                        </p:tav>
                                        <p:tav tm="100000">
                                          <p:val>
                                            <p:strVal val="#ppt_x"/>
                                          </p:val>
                                        </p:tav>
                                      </p:tavLst>
                                    </p:anim>
                                    <p:anim calcmode="lin" valueType="num">
                                      <p:cBhvr additive="base">
                                        <p:cTn id="121" dur="500" fill="hold"/>
                                        <p:tgtEl>
                                          <p:spTgt spid="85"/>
                                        </p:tgtEl>
                                        <p:attrNameLst>
                                          <p:attrName>ppt_y</p:attrName>
                                        </p:attrNameLst>
                                      </p:cBhvr>
                                      <p:tavLst>
                                        <p:tav tm="0">
                                          <p:val>
                                            <p:strVal val="#ppt_y"/>
                                          </p:val>
                                        </p:tav>
                                        <p:tav tm="100000">
                                          <p:val>
                                            <p:strVal val="#ppt_y"/>
                                          </p:val>
                                        </p:tav>
                                      </p:tavLst>
                                    </p:anim>
                                  </p:childTnLst>
                                </p:cTn>
                              </p:par>
                              <p:par>
                                <p:cTn id="122" presetID="10" presetClass="entr" presetSubtype="0" fill="hold" nodeType="with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fade">
                                      <p:cBhvr>
                                        <p:cTn id="124" dur="500"/>
                                        <p:tgtEl>
                                          <p:spTgt spid="3"/>
                                        </p:tgtEl>
                                      </p:cBhvr>
                                    </p:animEffect>
                                  </p:childTnLst>
                                </p:cTn>
                              </p:par>
                              <p:par>
                                <p:cTn id="125" presetID="2" presetClass="entr" presetSubtype="4" fill="hold" nodeType="withEffect">
                                  <p:stCondLst>
                                    <p:cond delay="0"/>
                                  </p:stCondLst>
                                  <p:childTnLst>
                                    <p:set>
                                      <p:cBhvr>
                                        <p:cTn id="126" dur="1" fill="hold">
                                          <p:stCondLst>
                                            <p:cond delay="0"/>
                                          </p:stCondLst>
                                        </p:cTn>
                                        <p:tgtEl>
                                          <p:spTgt spid="4"/>
                                        </p:tgtEl>
                                        <p:attrNameLst>
                                          <p:attrName>style.visibility</p:attrName>
                                        </p:attrNameLst>
                                      </p:cBhvr>
                                      <p:to>
                                        <p:strVal val="visible"/>
                                      </p:to>
                                    </p:set>
                                    <p:anim calcmode="lin" valueType="num">
                                      <p:cBhvr additive="base">
                                        <p:cTn id="127" dur="500" fill="hold"/>
                                        <p:tgtEl>
                                          <p:spTgt spid="4"/>
                                        </p:tgtEl>
                                        <p:attrNameLst>
                                          <p:attrName>ppt_x</p:attrName>
                                        </p:attrNameLst>
                                      </p:cBhvr>
                                      <p:tavLst>
                                        <p:tav tm="0">
                                          <p:val>
                                            <p:strVal val="#ppt_x"/>
                                          </p:val>
                                        </p:tav>
                                        <p:tav tm="100000">
                                          <p:val>
                                            <p:strVal val="#ppt_x"/>
                                          </p:val>
                                        </p:tav>
                                      </p:tavLst>
                                    </p:anim>
                                    <p:anim calcmode="lin" valueType="num">
                                      <p:cBhvr additive="base">
                                        <p:cTn id="1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39" grpId="0"/>
      <p:bldP spid="41" grpId="0" animBg="1"/>
      <p:bldP spid="44" grpId="0"/>
      <p:bldP spid="45" grpId="0"/>
      <p:bldP spid="47" grpId="0" animBg="1"/>
      <p:bldP spid="48" grpId="0" animBg="1"/>
      <p:bldP spid="49" grpId="0" animBg="1"/>
      <p:bldP spid="50" grpId="0" animBg="1"/>
      <p:bldP spid="51" grpId="0" animBg="1"/>
      <p:bldP spid="52" grpId="0" animBg="1"/>
      <p:bldP spid="53" grpId="0"/>
      <p:bldP spid="55" grpId="0"/>
      <p:bldP spid="57" grpId="0" animBg="1"/>
      <p:bldP spid="58" grpId="0" animBg="1"/>
      <p:bldP spid="59" grpId="0" animBg="1"/>
      <p:bldP spid="60" grpId="0" animBg="1"/>
      <p:bldP spid="76" grpId="0"/>
      <p:bldP spid="79" grpId="0"/>
      <p:bldP spid="80" grpId="0"/>
      <p:bldP spid="81" grpId="0"/>
      <p:bldP spid="82" grpId="0"/>
      <p:bldP spid="83"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27112B42-5676-4BA4-8EF4-06E07BABC17B}"/>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6398450" y="1925331"/>
            <a:ext cx="5079365" cy="3085714"/>
          </a:xfrm>
          <a:prstGeom prst="rect">
            <a:avLst/>
          </a:prstGeom>
        </p:spPr>
      </p:pic>
      <p:sp>
        <p:nvSpPr>
          <p:cNvPr id="18" name="Rectangle 17">
            <a:extLst>
              <a:ext uri="{FF2B5EF4-FFF2-40B4-BE49-F238E27FC236}">
                <a16:creationId xmlns:a16="http://schemas.microsoft.com/office/drawing/2014/main" id="{52830C2C-6B61-4B01-ACCE-960163C7EDDA}"/>
              </a:ext>
            </a:extLst>
          </p:cNvPr>
          <p:cNvSpPr/>
          <p:nvPr/>
        </p:nvSpPr>
        <p:spPr>
          <a:xfrm>
            <a:off x="6082993" y="613021"/>
            <a:ext cx="5688563" cy="5710335"/>
          </a:xfrm>
          <a:prstGeom prst="rect">
            <a:avLst/>
          </a:prstGeom>
          <a:solidFill>
            <a:sysClr val="window" lastClr="FFFFFF">
              <a:alpha val="75000"/>
            </a:sysClr>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Table 18">
            <a:extLst>
              <a:ext uri="{FF2B5EF4-FFF2-40B4-BE49-F238E27FC236}">
                <a16:creationId xmlns:a16="http://schemas.microsoft.com/office/drawing/2014/main" id="{814801FC-D336-42E9-90EB-2D15567D2819}"/>
              </a:ext>
            </a:extLst>
          </p:cNvPr>
          <p:cNvGraphicFramePr>
            <a:graphicFrameLocks noGrp="1"/>
          </p:cNvGraphicFramePr>
          <p:nvPr>
            <p:extLst>
              <p:ext uri="{D42A27DB-BD31-4B8C-83A1-F6EECF244321}">
                <p14:modId xmlns:p14="http://schemas.microsoft.com/office/powerpoint/2010/main" val="3403923370"/>
              </p:ext>
            </p:extLst>
          </p:nvPr>
        </p:nvGraphicFramePr>
        <p:xfrm>
          <a:off x="6233300" y="1216380"/>
          <a:ext cx="5423712" cy="4876299"/>
        </p:xfrm>
        <a:graphic>
          <a:graphicData uri="http://schemas.openxmlformats.org/drawingml/2006/table">
            <a:tbl>
              <a:tblPr/>
              <a:tblGrid>
                <a:gridCol w="1249184">
                  <a:extLst>
                    <a:ext uri="{9D8B030D-6E8A-4147-A177-3AD203B41FA5}">
                      <a16:colId xmlns:a16="http://schemas.microsoft.com/office/drawing/2014/main" val="1078640336"/>
                    </a:ext>
                  </a:extLst>
                </a:gridCol>
                <a:gridCol w="214489">
                  <a:extLst>
                    <a:ext uri="{9D8B030D-6E8A-4147-A177-3AD203B41FA5}">
                      <a16:colId xmlns:a16="http://schemas.microsoft.com/office/drawing/2014/main" val="1795875283"/>
                    </a:ext>
                  </a:extLst>
                </a:gridCol>
                <a:gridCol w="3960039">
                  <a:extLst>
                    <a:ext uri="{9D8B030D-6E8A-4147-A177-3AD203B41FA5}">
                      <a16:colId xmlns:a16="http://schemas.microsoft.com/office/drawing/2014/main" val="3674742112"/>
                    </a:ext>
                  </a:extLst>
                </a:gridCol>
              </a:tblGrid>
              <a:tr h="47288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REGISTERED OFFICE ADDRESS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Gungchor, Thana Road, Comilla-3500, Bangladesh. </a:t>
                      </a:r>
                    </a:p>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Phone No: 081-64881, Mobil No: 88- 01973666601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603196"/>
                  </a:ext>
                </a:extLst>
              </a:tr>
              <a:tr h="4699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FACTORY ADDRESS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Alekharchor, Beside National Highway, Durgapur, Comilla-3500, Bangladesh.  Phone No: 081-61009, Mobil No: 88- 01973666611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6060794"/>
                  </a:ext>
                </a:extLst>
              </a:tr>
              <a:tr h="3548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YEAR OF ESTD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1995 for local market (Export started on 2007) Footwear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361145"/>
                  </a:ext>
                </a:extLst>
              </a:tr>
              <a:tr h="3548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LEGAL STATUS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Proprietorship Company (On process to be  Ltd. Company)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1016079"/>
                  </a:ext>
                </a:extLst>
              </a:tr>
              <a:tr h="3548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CAPITAL IN USD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03 Million  USD Only (including all company assets)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329146"/>
                  </a:ext>
                </a:extLst>
              </a:tr>
              <a:tr h="345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effectLst/>
                          <a:latin typeface="+mn-lt"/>
                          <a:ea typeface="Times New Roman" panose="02020603050405020304" pitchFamily="18" charset="0"/>
                          <a:cs typeface="Times New Roman" panose="02020603050405020304" pitchFamily="18" charset="0"/>
                        </a:rPr>
                        <a:t>ANNUAL TURNOVER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04 Million  USD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2408261"/>
                  </a:ext>
                </a:extLst>
              </a:tr>
              <a:tr h="3133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FACTORY AREA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Total 4500 Sq. Meter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351178"/>
                  </a:ext>
                </a:extLst>
              </a:tr>
              <a:tr h="3133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EMPLOYEES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250 people (including job worker)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002691"/>
                  </a:ext>
                </a:extLst>
              </a:tr>
              <a:tr h="3133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MACHINERY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Made in Italy, Korea, China, Taiwan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387192"/>
                  </a:ext>
                </a:extLst>
              </a:tr>
              <a:tr h="3916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PRODUCTION &amp; CAPACITY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(Leather Moccasin / Shoes / Boots -600-700 Pairs.)  (Leather Sandal -800-1000 pairs)  = Daily (08 Hrs./Shift)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725769"/>
                  </a:ext>
                </a:extLst>
              </a:tr>
              <a:tr h="3916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TYPE OF PRODUCT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Sandal, Shoe, Boots, Moccasin , Jute Espadrilles’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2150072"/>
                  </a:ext>
                </a:extLst>
              </a:tr>
              <a:tr h="26672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MAIN MARKETS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b="1" dirty="0">
                          <a:solidFill>
                            <a:schemeClr val="bg1"/>
                          </a:solidFill>
                          <a:effectLst/>
                          <a:latin typeface="+mj-lt"/>
                          <a:ea typeface="Verdan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JAPAN, USA, UK, EU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752647"/>
                  </a:ext>
                </a:extLst>
              </a:tr>
              <a:tr h="26672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GENDER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endParaRPr lang="en-US" sz="1100" b="1" dirty="0">
                        <a:solidFill>
                          <a:schemeClr val="bg1"/>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100" dirty="0">
                          <a:solidFill>
                            <a:schemeClr val="bg1"/>
                          </a:solidFill>
                          <a:effectLst/>
                          <a:latin typeface="+mj-lt"/>
                          <a:ea typeface="Times New Roman" panose="02020603050405020304" pitchFamily="18" charset="0"/>
                          <a:cs typeface="Times New Roman" panose="02020603050405020304" pitchFamily="18" charset="0"/>
                        </a:rPr>
                        <a:t>Men’s  -  Ladies  -  Kid’s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9850745"/>
                  </a:ext>
                </a:extLst>
              </a:tr>
              <a:tr h="266729">
                <a:tc>
                  <a:txBody>
                    <a:bodyPr/>
                    <a:lstStyle/>
                    <a:p>
                      <a:pPr marL="0" marR="0">
                        <a:spcBef>
                          <a:spcPts val="0"/>
                        </a:spcBef>
                        <a:spcAft>
                          <a:spcPts val="0"/>
                        </a:spcAft>
                      </a:pPr>
                      <a:endParaRPr lang="en-US" sz="11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00" b="1" dirty="0">
                        <a:solidFill>
                          <a:schemeClr val="bg1"/>
                        </a:solidFill>
                        <a:effectLst/>
                        <a:latin typeface="+mj-lt"/>
                        <a:ea typeface="Verdana" panose="020B060403050404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1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975592"/>
                  </a:ext>
                </a:extLst>
              </a:tr>
            </a:tbl>
          </a:graphicData>
        </a:graphic>
      </p:graphicFrame>
      <p:sp>
        <p:nvSpPr>
          <p:cNvPr id="20" name="Rectangle 19">
            <a:extLst>
              <a:ext uri="{FF2B5EF4-FFF2-40B4-BE49-F238E27FC236}">
                <a16:creationId xmlns:a16="http://schemas.microsoft.com/office/drawing/2014/main" id="{58181CEA-C764-4E12-B4F7-4B24F5187BA1}"/>
              </a:ext>
            </a:extLst>
          </p:cNvPr>
          <p:cNvSpPr/>
          <p:nvPr/>
        </p:nvSpPr>
        <p:spPr>
          <a:xfrm>
            <a:off x="6233300" y="765320"/>
            <a:ext cx="1647825" cy="330902"/>
          </a:xfrm>
          <a:prstGeom prst="rect">
            <a:avLst/>
          </a:prstGeom>
          <a:solidFill>
            <a:sysClr val="windowText" lastClr="000000">
              <a:tint val="95000"/>
              <a:satMod val="170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COMPANY PROFILE:</a:t>
            </a:r>
          </a:p>
        </p:txBody>
      </p:sp>
      <p:sp>
        <p:nvSpPr>
          <p:cNvPr id="21" name="TextBox 20">
            <a:extLst>
              <a:ext uri="{FF2B5EF4-FFF2-40B4-BE49-F238E27FC236}">
                <a16:creationId xmlns:a16="http://schemas.microsoft.com/office/drawing/2014/main" id="{EC84215B-0406-425B-BF26-55736E4C4730}"/>
              </a:ext>
            </a:extLst>
          </p:cNvPr>
          <p:cNvSpPr txBox="1"/>
          <p:nvPr/>
        </p:nvSpPr>
        <p:spPr>
          <a:xfrm>
            <a:off x="161925" y="198667"/>
            <a:ext cx="3706079" cy="800219"/>
          </a:xfrm>
          <a:prstGeom prst="rect">
            <a:avLst/>
          </a:prstGeom>
          <a:noFill/>
        </p:spPr>
        <p:txBody>
          <a:bodyPr wrap="none" rtlCol="0">
            <a:spAutoFit/>
          </a:bodyPr>
          <a:lstStyle/>
          <a:p>
            <a:r>
              <a:rPr lang="en-US" dirty="0">
                <a:solidFill>
                  <a:prstClr val="white"/>
                </a:solidFill>
                <a:latin typeface="Calibri Light" panose="020F0302020204030204"/>
              </a:rPr>
              <a:t>A Brief Profile of: </a:t>
            </a:r>
          </a:p>
          <a:p>
            <a:r>
              <a:rPr lang="en-US" sz="2800" dirty="0">
                <a:solidFill>
                  <a:prstClr val="white"/>
                </a:solidFill>
                <a:latin typeface="Calibri Light" panose="020F0302020204030204"/>
              </a:rPr>
              <a:t>M/S. FERUZ SONS &amp; CO</a:t>
            </a:r>
            <a:r>
              <a:rPr lang="en-US" sz="2800" dirty="0">
                <a:solidFill>
                  <a:prstClr val="white"/>
                </a:solidFill>
                <a:latin typeface="Calibri" panose="020F0502020204030204"/>
              </a:rPr>
              <a:t>.</a:t>
            </a:r>
          </a:p>
        </p:txBody>
      </p:sp>
      <p:sp>
        <p:nvSpPr>
          <p:cNvPr id="22" name="Text Placeholder 2">
            <a:extLst>
              <a:ext uri="{FF2B5EF4-FFF2-40B4-BE49-F238E27FC236}">
                <a16:creationId xmlns:a16="http://schemas.microsoft.com/office/drawing/2014/main" id="{63264405-5F72-48B1-A06E-9ABAF02C01A4}"/>
              </a:ext>
            </a:extLst>
          </p:cNvPr>
          <p:cNvSpPr txBox="1">
            <a:spLocks/>
          </p:cNvSpPr>
          <p:nvPr/>
        </p:nvSpPr>
        <p:spPr>
          <a:xfrm>
            <a:off x="161925" y="1116951"/>
            <a:ext cx="5367204" cy="536004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100000"/>
              <a:buFont typeface="Wingdings" panose="05000000000000000000" pitchFamily="2" charset="2"/>
              <a:buChar char="v"/>
            </a:pPr>
            <a:r>
              <a:rPr lang="en-US" sz="1200" dirty="0">
                <a:solidFill>
                  <a:prstClr val="white"/>
                </a:solidFill>
                <a:latin typeface="Calibri Light" panose="020F0302020204030204"/>
                <a:ea typeface="Verdana" panose="020B0604030504040204" pitchFamily="34" charset="0"/>
                <a:cs typeface="Times New Roman" panose="02020603050405020304" pitchFamily="18" charset="0"/>
              </a:rPr>
              <a:t>Feruz Sons &amp; Co. is one of well reputed footwear crafting platform in Bangladesh. We offer Buyer’s Brand &amp; Private Label development, Design &amp; Product development, Production, Sourcing &amp; Solutions for highest-quality leather footwear made by extremely skilled &amp; experienced shoemakers for buyer’s Brand product, Importer, Distributors, Traders, Designers, Chain shops, and Retailers worldwide. Who are looking for high quality footwear for their Brand or private label. and who are also believe in the handmade philosophy, embracing celebrated qualities that come with original craftsmanship.</a:t>
            </a:r>
          </a:p>
          <a:p>
            <a:pPr marL="0" indent="0">
              <a:lnSpc>
                <a:spcPct val="100000"/>
              </a:lnSpc>
              <a:spcBef>
                <a:spcPts val="0"/>
              </a:spcBef>
              <a:buSzPct val="100000"/>
              <a:buFont typeface="Arial" panose="020B0604020202020204" pitchFamily="34" charset="0"/>
              <a:buNone/>
            </a:pPr>
            <a:endParaRPr lang="en-US" sz="1200" dirty="0">
              <a:solidFill>
                <a:prstClr val="white"/>
              </a:solidFill>
              <a:latin typeface="Calibri Light" panose="020F0302020204030204"/>
              <a:ea typeface="Verdana" panose="020B0604030504040204" pitchFamily="34" charset="0"/>
              <a:cs typeface="Times New Roman" panose="02020603050405020304" pitchFamily="18" charset="0"/>
            </a:endParaRPr>
          </a:p>
          <a:p>
            <a:pPr marL="0" indent="0">
              <a:lnSpc>
                <a:spcPct val="100000"/>
              </a:lnSpc>
              <a:spcBef>
                <a:spcPts val="0"/>
              </a:spcBef>
              <a:buSzPct val="100000"/>
              <a:buFont typeface="Arial" panose="020B0604020202020204" pitchFamily="34" charset="0"/>
              <a:buNone/>
            </a:pPr>
            <a:endParaRPr lang="en-US" sz="1200" dirty="0">
              <a:solidFill>
                <a:prstClr val="white"/>
              </a:solidFill>
              <a:latin typeface="Calibri Light" panose="020F0302020204030204"/>
              <a:ea typeface="Verdana" panose="020B0604030504040204" pitchFamily="34" charset="0"/>
              <a:cs typeface="Times New Roman" panose="02020603050405020304" pitchFamily="18" charset="0"/>
            </a:endParaRPr>
          </a:p>
          <a:p>
            <a:pPr>
              <a:lnSpc>
                <a:spcPct val="100000"/>
              </a:lnSpc>
              <a:spcBef>
                <a:spcPts val="0"/>
              </a:spcBef>
              <a:buSzPct val="100000"/>
              <a:buFont typeface="Wingdings" panose="05000000000000000000" pitchFamily="2" charset="2"/>
              <a:buChar char="v"/>
            </a:pPr>
            <a:r>
              <a:rPr lang="en-US" sz="1200" dirty="0">
                <a:solidFill>
                  <a:prstClr val="white"/>
                </a:solidFill>
                <a:latin typeface="Calibri Light" panose="020F0302020204030204"/>
                <a:ea typeface="Verdana" panose="020B0604030504040204" pitchFamily="34" charset="0"/>
                <a:cs typeface="Times New Roman" panose="02020603050405020304" pitchFamily="18" charset="0"/>
              </a:rPr>
              <a:t>FSC was born in the East zone of Bangladesh. In the field of footwear sector, we started our journey since year of 1995, but export we started on 2007. Now we are 100% export-oriented leather footwear industry with linkage of reputed suppliers of all kind of raw-materials. We exporting all kinds of leather footwear on ODM/OEM/OBM basis as per buyers designs and specifications, ruled by the rich quality &amp; finest craftsmanship, those are our biggest strength to win our clients’ heart. Feruz Sons produce men/women/children’s leather footwear according to client’s requirements from anywhere around the globe. </a:t>
            </a:r>
          </a:p>
          <a:p>
            <a:pPr marL="0" indent="0">
              <a:lnSpc>
                <a:spcPct val="100000"/>
              </a:lnSpc>
              <a:spcBef>
                <a:spcPts val="0"/>
              </a:spcBef>
              <a:buSzPct val="100000"/>
              <a:buFont typeface="Arial" panose="020B0604020202020204" pitchFamily="34" charset="0"/>
              <a:buNone/>
            </a:pPr>
            <a:endParaRPr lang="en-US" sz="1200" dirty="0">
              <a:solidFill>
                <a:prstClr val="white"/>
              </a:solidFill>
              <a:latin typeface="Calibri Light" panose="020F0302020204030204"/>
              <a:ea typeface="Verdana" panose="020B0604030504040204" pitchFamily="34" charset="0"/>
              <a:cs typeface="Times New Roman" panose="02020603050405020304" pitchFamily="18" charset="0"/>
            </a:endParaRPr>
          </a:p>
          <a:p>
            <a:pPr>
              <a:lnSpc>
                <a:spcPct val="100000"/>
              </a:lnSpc>
              <a:spcBef>
                <a:spcPts val="0"/>
              </a:spcBef>
              <a:buSzPct val="100000"/>
              <a:buFont typeface="Wingdings" panose="05000000000000000000" pitchFamily="2" charset="2"/>
              <a:buChar char="v"/>
            </a:pPr>
            <a:r>
              <a:rPr lang="en-US" sz="1200" dirty="0">
                <a:solidFill>
                  <a:prstClr val="white"/>
                </a:solidFill>
                <a:latin typeface="Calibri Light" panose="020F0302020204030204"/>
                <a:ea typeface="Verdana" panose="020B0604030504040204" pitchFamily="34" charset="0"/>
                <a:cs typeface="Times New Roman" panose="02020603050405020304" pitchFamily="18" charset="0"/>
              </a:rPr>
              <a:t>Feruz sons has already been introduced in Japan, UK, USA &amp; few of European countries. Our footwear &amp; our leather products are already proved his quality and standard in the world market by used the famous Bangladeshi Cow, Buffalo, Goat, Sheep leather.</a:t>
            </a:r>
          </a:p>
          <a:p>
            <a:pPr marL="0" indent="0">
              <a:lnSpc>
                <a:spcPct val="100000"/>
              </a:lnSpc>
              <a:spcBef>
                <a:spcPts val="0"/>
              </a:spcBef>
              <a:buSzPct val="100000"/>
              <a:buFont typeface="Arial" panose="020B0604020202020204" pitchFamily="34" charset="0"/>
              <a:buNone/>
            </a:pPr>
            <a:endParaRPr lang="en-US" sz="1200" dirty="0">
              <a:solidFill>
                <a:prstClr val="white"/>
              </a:solidFill>
              <a:latin typeface="Calibri Light" panose="020F0302020204030204"/>
              <a:ea typeface="Verdana" panose="020B0604030504040204" pitchFamily="34" charset="0"/>
              <a:cs typeface="Times New Roman" panose="02020603050405020304" pitchFamily="18" charset="0"/>
            </a:endParaRPr>
          </a:p>
          <a:p>
            <a:pPr>
              <a:lnSpc>
                <a:spcPct val="100000"/>
              </a:lnSpc>
              <a:spcBef>
                <a:spcPts val="0"/>
              </a:spcBef>
              <a:buSzPct val="100000"/>
              <a:buFont typeface="Wingdings" panose="05000000000000000000" pitchFamily="2" charset="2"/>
              <a:buChar char="v"/>
            </a:pPr>
            <a:r>
              <a:rPr lang="en-US" sz="1200" dirty="0">
                <a:solidFill>
                  <a:prstClr val="white"/>
                </a:solidFill>
                <a:latin typeface="Calibri Light" panose="020F0302020204030204"/>
                <a:ea typeface="Verdana" panose="020B0604030504040204" pitchFamily="34" charset="0"/>
                <a:cs typeface="Times New Roman" panose="02020603050405020304" pitchFamily="18" charset="0"/>
              </a:rPr>
              <a:t>By building trusting, honest and sincere relationships with our clients, employees, and partners, we hope to cultivate a stimulating environment resulting in future opportunities for Bangladesh. </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2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C62D346-32E7-4822-A3F8-F25E1BB762A4}"/>
              </a:ext>
            </a:extLst>
          </p:cNvPr>
          <p:cNvSpPr/>
          <p:nvPr/>
        </p:nvSpPr>
        <p:spPr>
          <a:xfrm rot="21251650">
            <a:off x="771580" y="5482446"/>
            <a:ext cx="2743578" cy="51435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EXPORT PROMOTION BUREAU- (MEMBER CERTIFICATE)</a:t>
            </a:r>
          </a:p>
        </p:txBody>
      </p:sp>
      <p:sp>
        <p:nvSpPr>
          <p:cNvPr id="34" name="Rectangle 33">
            <a:extLst>
              <a:ext uri="{FF2B5EF4-FFF2-40B4-BE49-F238E27FC236}">
                <a16:creationId xmlns:a16="http://schemas.microsoft.com/office/drawing/2014/main" id="{D12A7CE3-D134-4DA8-81D2-C5F2CE5D009C}"/>
              </a:ext>
            </a:extLst>
          </p:cNvPr>
          <p:cNvSpPr/>
          <p:nvPr/>
        </p:nvSpPr>
        <p:spPr>
          <a:xfrm rot="21251650">
            <a:off x="3568923" y="2816641"/>
            <a:ext cx="3057317" cy="51435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LFMEAB-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(Member Certificate)</a:t>
            </a:r>
          </a:p>
        </p:txBody>
      </p:sp>
      <p:sp>
        <p:nvSpPr>
          <p:cNvPr id="35" name="Rectangle 34">
            <a:extLst>
              <a:ext uri="{FF2B5EF4-FFF2-40B4-BE49-F238E27FC236}">
                <a16:creationId xmlns:a16="http://schemas.microsoft.com/office/drawing/2014/main" id="{6719141F-D961-4D62-AAAB-D21881CEFDDA}"/>
              </a:ext>
            </a:extLst>
          </p:cNvPr>
          <p:cNvSpPr/>
          <p:nvPr/>
        </p:nvSpPr>
        <p:spPr>
          <a:xfrm rot="21251650">
            <a:off x="4370258" y="6024960"/>
            <a:ext cx="3111437" cy="51435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Comilla Chamber of Commerce And Industry-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(Member Certificate)</a:t>
            </a:r>
          </a:p>
        </p:txBody>
      </p:sp>
      <p:sp>
        <p:nvSpPr>
          <p:cNvPr id="36" name="Rectangle 35">
            <a:extLst>
              <a:ext uri="{FF2B5EF4-FFF2-40B4-BE49-F238E27FC236}">
                <a16:creationId xmlns:a16="http://schemas.microsoft.com/office/drawing/2014/main" id="{78F3189A-BBB1-4EE4-BFE7-F0E6F3F2D073}"/>
              </a:ext>
            </a:extLst>
          </p:cNvPr>
          <p:cNvSpPr/>
          <p:nvPr/>
        </p:nvSpPr>
        <p:spPr>
          <a:xfrm rot="21251650">
            <a:off x="7591446" y="4703487"/>
            <a:ext cx="2567514" cy="514350"/>
          </a:xfrm>
          <a:prstGeom prst="rect">
            <a:avLst/>
          </a:prstGeom>
          <a:solidFill>
            <a:sysClr val="windowText" lastClr="000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VAT CERTIFICATE</a:t>
            </a:r>
          </a:p>
        </p:txBody>
      </p:sp>
      <p:sp>
        <p:nvSpPr>
          <p:cNvPr id="37" name="TextBox 36">
            <a:extLst>
              <a:ext uri="{FF2B5EF4-FFF2-40B4-BE49-F238E27FC236}">
                <a16:creationId xmlns:a16="http://schemas.microsoft.com/office/drawing/2014/main" id="{1404EB26-E53A-415E-8FAB-76DD86A67614}"/>
              </a:ext>
            </a:extLst>
          </p:cNvPr>
          <p:cNvSpPr txBox="1"/>
          <p:nvPr/>
        </p:nvSpPr>
        <p:spPr>
          <a:xfrm rot="21236694">
            <a:off x="264024" y="674088"/>
            <a:ext cx="2501390" cy="461665"/>
          </a:xfrm>
          <a:prstGeom prst="rect">
            <a:avLst/>
          </a:prstGeom>
          <a:solidFill>
            <a:sysClr val="windowText" lastClr="000000">
              <a:alpha val="50000"/>
            </a:sysClr>
          </a:solidFill>
          <a:ln>
            <a:noFill/>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OUR CERTIFICATES</a:t>
            </a:r>
          </a:p>
        </p:txBody>
      </p:sp>
      <p:pic>
        <p:nvPicPr>
          <p:cNvPr id="39" name="Picture 38" descr="A picture containing graphics, umbrella, drawing&#10;&#10;Description automatically generated">
            <a:extLst>
              <a:ext uri="{FF2B5EF4-FFF2-40B4-BE49-F238E27FC236}">
                <a16:creationId xmlns:a16="http://schemas.microsoft.com/office/drawing/2014/main" id="{B98727BA-4A29-4EBE-99C9-64974C6B2D51}"/>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10942227" y="5943600"/>
            <a:ext cx="952961" cy="574635"/>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4A086850-8081-4D1B-B90C-82A0CA246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65915">
            <a:off x="3484087" y="522719"/>
            <a:ext cx="2913732" cy="2144776"/>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27A24335-E7E5-47B9-8706-D3F76CE569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8243">
            <a:off x="567529" y="1965346"/>
            <a:ext cx="2755838" cy="3414514"/>
          </a:xfrm>
          <a:prstGeom prst="rect">
            <a:avLst/>
          </a:prstGeom>
        </p:spPr>
      </p:pic>
      <p:pic>
        <p:nvPicPr>
          <p:cNvPr id="19" name="Picture 18" descr="A close up of text on a white background&#10;&#10;Description automatically generated">
            <a:extLst>
              <a:ext uri="{FF2B5EF4-FFF2-40B4-BE49-F238E27FC236}">
                <a16:creationId xmlns:a16="http://schemas.microsoft.com/office/drawing/2014/main" id="{7562EB94-A68E-446B-BA82-C915C0755E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46412">
            <a:off x="4387768" y="3554274"/>
            <a:ext cx="2560196" cy="2330510"/>
          </a:xfrm>
          <a:prstGeom prst="rect">
            <a:avLst/>
          </a:prstGeom>
        </p:spPr>
      </p:pic>
      <p:pic>
        <p:nvPicPr>
          <p:cNvPr id="23" name="Picture 22">
            <a:extLst>
              <a:ext uri="{FF2B5EF4-FFF2-40B4-BE49-F238E27FC236}">
                <a16:creationId xmlns:a16="http://schemas.microsoft.com/office/drawing/2014/main" id="{0BC4F99A-9BAA-4687-89DB-00E6C50331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56737">
            <a:off x="7329588" y="911619"/>
            <a:ext cx="2558618" cy="3618818"/>
          </a:xfrm>
          <a:prstGeom prst="rect">
            <a:avLst/>
          </a:prstGeom>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1"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6"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290">
                                          <p:stCondLst>
                                            <p:cond delay="0"/>
                                          </p:stCondLst>
                                        </p:cTn>
                                        <p:tgtEl>
                                          <p:spTgt spid="39"/>
                                        </p:tgtEl>
                                      </p:cBhvr>
                                    </p:animEffect>
                                    <p:anim calcmode="lin" valueType="num">
                                      <p:cBhvr>
                                        <p:cTn id="41" dur="911"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39"/>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39"/>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39"/>
                                        </p:tgtEl>
                                        <p:attrNameLst>
                                          <p:attrName>ppt_y</p:attrName>
                                        </p:attrNameLst>
                                      </p:cBhvr>
                                      <p:tavLst>
                                        <p:tav tm="0" fmla="#ppt_y-sin(pi*$)/81">
                                          <p:val>
                                            <p:fltVal val="0"/>
                                          </p:val>
                                        </p:tav>
                                        <p:tav tm="100000">
                                          <p:val>
                                            <p:fltVal val="1"/>
                                          </p:val>
                                        </p:tav>
                                      </p:tavLst>
                                    </p:anim>
                                    <p:animScale>
                                      <p:cBhvr>
                                        <p:cTn id="46" dur="13">
                                          <p:stCondLst>
                                            <p:cond delay="325"/>
                                          </p:stCondLst>
                                        </p:cTn>
                                        <p:tgtEl>
                                          <p:spTgt spid="39"/>
                                        </p:tgtEl>
                                      </p:cBhvr>
                                      <p:to x="100000" y="60000"/>
                                    </p:animScale>
                                    <p:animScale>
                                      <p:cBhvr>
                                        <p:cTn id="47" dur="83" decel="50000">
                                          <p:stCondLst>
                                            <p:cond delay="338"/>
                                          </p:stCondLst>
                                        </p:cTn>
                                        <p:tgtEl>
                                          <p:spTgt spid="39"/>
                                        </p:tgtEl>
                                      </p:cBhvr>
                                      <p:to x="100000" y="100000"/>
                                    </p:animScale>
                                    <p:animScale>
                                      <p:cBhvr>
                                        <p:cTn id="48" dur="13">
                                          <p:stCondLst>
                                            <p:cond delay="656"/>
                                          </p:stCondLst>
                                        </p:cTn>
                                        <p:tgtEl>
                                          <p:spTgt spid="39"/>
                                        </p:tgtEl>
                                      </p:cBhvr>
                                      <p:to x="100000" y="80000"/>
                                    </p:animScale>
                                    <p:animScale>
                                      <p:cBhvr>
                                        <p:cTn id="49" dur="83" decel="50000">
                                          <p:stCondLst>
                                            <p:cond delay="669"/>
                                          </p:stCondLst>
                                        </p:cTn>
                                        <p:tgtEl>
                                          <p:spTgt spid="39"/>
                                        </p:tgtEl>
                                      </p:cBhvr>
                                      <p:to x="100000" y="100000"/>
                                    </p:animScale>
                                    <p:animScale>
                                      <p:cBhvr>
                                        <p:cTn id="50" dur="13">
                                          <p:stCondLst>
                                            <p:cond delay="821"/>
                                          </p:stCondLst>
                                        </p:cTn>
                                        <p:tgtEl>
                                          <p:spTgt spid="39"/>
                                        </p:tgtEl>
                                      </p:cBhvr>
                                      <p:to x="100000" y="90000"/>
                                    </p:animScale>
                                    <p:animScale>
                                      <p:cBhvr>
                                        <p:cTn id="51" dur="83" decel="50000">
                                          <p:stCondLst>
                                            <p:cond delay="834"/>
                                          </p:stCondLst>
                                        </p:cTn>
                                        <p:tgtEl>
                                          <p:spTgt spid="39"/>
                                        </p:tgtEl>
                                      </p:cBhvr>
                                      <p:to x="100000" y="100000"/>
                                    </p:animScale>
                                    <p:animScale>
                                      <p:cBhvr>
                                        <p:cTn id="52" dur="13">
                                          <p:stCondLst>
                                            <p:cond delay="904"/>
                                          </p:stCondLst>
                                        </p:cTn>
                                        <p:tgtEl>
                                          <p:spTgt spid="39"/>
                                        </p:tgtEl>
                                      </p:cBhvr>
                                      <p:to x="100000" y="95000"/>
                                    </p:animScale>
                                    <p:animScale>
                                      <p:cBhvr>
                                        <p:cTn id="53" dur="83" decel="50000">
                                          <p:stCondLst>
                                            <p:cond delay="917"/>
                                          </p:stCondLst>
                                        </p:cTn>
                                        <p:tgtEl>
                                          <p:spTgt spid="39"/>
                                        </p:tgtEl>
                                      </p:cBhvr>
                                      <p:to x="100000" y="100000"/>
                                    </p:animScale>
                                  </p:childTnLst>
                                </p:cTn>
                              </p:par>
                              <p:par>
                                <p:cTn id="54" presetID="2" presetClass="entr" presetSubtype="2"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1+#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1E78965-D189-43C3-8BE4-E973C138D64E}"/>
              </a:ext>
            </a:extLst>
          </p:cNvPr>
          <p:cNvSpPr txBox="1"/>
          <p:nvPr/>
        </p:nvSpPr>
        <p:spPr>
          <a:xfrm>
            <a:off x="198550" y="153881"/>
            <a:ext cx="5113900" cy="461665"/>
          </a:xfrm>
          <a:prstGeom prst="rect">
            <a:avLst/>
          </a:prstGeom>
          <a:noFill/>
          <a:ln>
            <a:noFill/>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International Trade Fairs We Attended</a:t>
            </a:r>
            <a:endParaRPr kumimoji="0" lang="en-US" sz="3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group of people posing for the camera&#10;&#10;Description automatically generated">
            <a:extLst>
              <a:ext uri="{FF2B5EF4-FFF2-40B4-BE49-F238E27FC236}">
                <a16:creationId xmlns:a16="http://schemas.microsoft.com/office/drawing/2014/main" id="{37B5EE4C-D6A8-4F00-9459-5672974FD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11655">
            <a:off x="8635040" y="2338777"/>
            <a:ext cx="3180078" cy="23850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A group of people in a store&#10;&#10;Description automatically generated">
            <a:extLst>
              <a:ext uri="{FF2B5EF4-FFF2-40B4-BE49-F238E27FC236}">
                <a16:creationId xmlns:a16="http://schemas.microsoft.com/office/drawing/2014/main" id="{9A9739B8-6ED0-40C0-BFD2-1D6B9CD9B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812" y="747432"/>
            <a:ext cx="2439591" cy="1371600"/>
          </a:xfrm>
          <a:prstGeom prst="rect">
            <a:avLst/>
          </a:prstGeom>
          <a:ln w="28575">
            <a:solidFill>
              <a:sysClr val="window" lastClr="FFFFFF"/>
            </a:solidFill>
          </a:ln>
        </p:spPr>
      </p:pic>
      <p:pic>
        <p:nvPicPr>
          <p:cNvPr id="14" name="Picture 13" descr="A picture containing umbrella, person, sign, standing&#10;&#10;Description automatically generated">
            <a:extLst>
              <a:ext uri="{FF2B5EF4-FFF2-40B4-BE49-F238E27FC236}">
                <a16:creationId xmlns:a16="http://schemas.microsoft.com/office/drawing/2014/main" id="{01BF5BAD-1864-4960-B888-63E98070CC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3194" y="747432"/>
            <a:ext cx="2439591" cy="1371600"/>
          </a:xfrm>
          <a:prstGeom prst="rect">
            <a:avLst/>
          </a:prstGeom>
          <a:ln w="28575">
            <a:solidFill>
              <a:sysClr val="window" lastClr="FFFFFF"/>
            </a:solidFill>
          </a:ln>
        </p:spPr>
      </p:pic>
      <p:pic>
        <p:nvPicPr>
          <p:cNvPr id="15" name="Picture 14" descr="A picture containing indoor, person, standing, person&#10;&#10;Description automatically generated">
            <a:extLst>
              <a:ext uri="{FF2B5EF4-FFF2-40B4-BE49-F238E27FC236}">
                <a16:creationId xmlns:a16="http://schemas.microsoft.com/office/drawing/2014/main" id="{6ABC70DD-F9A9-4E42-9452-779C824C75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812" y="2746402"/>
            <a:ext cx="2439591" cy="1371600"/>
          </a:xfrm>
          <a:prstGeom prst="rect">
            <a:avLst/>
          </a:prstGeom>
          <a:ln w="28575">
            <a:solidFill>
              <a:sysClr val="window" lastClr="FFFFFF"/>
            </a:solidFill>
          </a:ln>
        </p:spPr>
      </p:pic>
      <p:pic>
        <p:nvPicPr>
          <p:cNvPr id="16" name="Picture 15" descr="A picture containing indoor, table, filled, doughnut&#10;&#10;Description automatically generated">
            <a:extLst>
              <a:ext uri="{FF2B5EF4-FFF2-40B4-BE49-F238E27FC236}">
                <a16:creationId xmlns:a16="http://schemas.microsoft.com/office/drawing/2014/main" id="{45A7CF7C-9387-44FA-88E3-FA1DD6108C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9722" y="2749222"/>
            <a:ext cx="2439591" cy="1371600"/>
          </a:xfrm>
          <a:prstGeom prst="rect">
            <a:avLst/>
          </a:prstGeom>
          <a:ln w="28575">
            <a:solidFill>
              <a:sysClr val="window" lastClr="FFFFFF"/>
            </a:solidFill>
          </a:ln>
        </p:spPr>
      </p:pic>
      <p:pic>
        <p:nvPicPr>
          <p:cNvPr id="17" name="Picture 16" descr="A person standing in front of a mirror posing for the camera&#10;&#10;Description automatically generated">
            <a:extLst>
              <a:ext uri="{FF2B5EF4-FFF2-40B4-BE49-F238E27FC236}">
                <a16:creationId xmlns:a16="http://schemas.microsoft.com/office/drawing/2014/main" id="{BD3211B1-8CE0-421E-9FCD-0E8D9CB381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812" y="4777880"/>
            <a:ext cx="2439591" cy="1371600"/>
          </a:xfrm>
          <a:prstGeom prst="rect">
            <a:avLst/>
          </a:prstGeom>
          <a:ln w="28575">
            <a:solidFill>
              <a:sysClr val="window" lastClr="FFFFFF"/>
            </a:solidFill>
          </a:ln>
        </p:spPr>
      </p:pic>
      <p:pic>
        <p:nvPicPr>
          <p:cNvPr id="18" name="Picture 17" descr="A picture containing indoor, person, kitchen, preparing&#10;&#10;Description automatically generated">
            <a:extLst>
              <a:ext uri="{FF2B5EF4-FFF2-40B4-BE49-F238E27FC236}">
                <a16:creationId xmlns:a16="http://schemas.microsoft.com/office/drawing/2014/main" id="{EA158879-36DE-4AD8-BCF5-EE2551E6EF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9722" y="4777880"/>
            <a:ext cx="2439591" cy="1371600"/>
          </a:xfrm>
          <a:prstGeom prst="rect">
            <a:avLst/>
          </a:prstGeom>
          <a:ln w="28575">
            <a:solidFill>
              <a:sysClr val="window" lastClr="FFFFFF"/>
            </a:solidFill>
          </a:ln>
        </p:spPr>
      </p:pic>
      <p:sp>
        <p:nvSpPr>
          <p:cNvPr id="19" name="Rectangle 18">
            <a:extLst>
              <a:ext uri="{FF2B5EF4-FFF2-40B4-BE49-F238E27FC236}">
                <a16:creationId xmlns:a16="http://schemas.microsoft.com/office/drawing/2014/main" id="{D2EA80F5-B5FB-456F-801D-3F53BF6D944A}"/>
              </a:ext>
            </a:extLst>
          </p:cNvPr>
          <p:cNvSpPr/>
          <p:nvPr/>
        </p:nvSpPr>
        <p:spPr>
          <a:xfrm>
            <a:off x="-9" y="201541"/>
            <a:ext cx="107013" cy="28365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580C9DE-0BB2-45FB-B8DB-BDB968CF61FE}"/>
              </a:ext>
            </a:extLst>
          </p:cNvPr>
          <p:cNvSpPr txBox="1"/>
          <p:nvPr/>
        </p:nvSpPr>
        <p:spPr>
          <a:xfrm>
            <a:off x="296812" y="2159697"/>
            <a:ext cx="2439592" cy="307777"/>
          </a:xfrm>
          <a:prstGeom prst="rect">
            <a:avLst/>
          </a:prstGeom>
          <a:noFill/>
        </p:spPr>
        <p:txBody>
          <a:bodyPr wrap="square" rtlCol="0">
            <a:spAutoFit/>
          </a:bodyPr>
          <a:lstStyle/>
          <a:p>
            <a:pPr algn="ctr"/>
            <a:r>
              <a:rPr lang="en-US" sz="1400" dirty="0">
                <a:solidFill>
                  <a:prstClr val="white"/>
                </a:solidFill>
                <a:latin typeface="Calibri" panose="020F0502020204030204"/>
              </a:rPr>
              <a:t>Int. Shoe Fair, Japan 2009</a:t>
            </a:r>
          </a:p>
        </p:txBody>
      </p:sp>
      <p:sp>
        <p:nvSpPr>
          <p:cNvPr id="21" name="TextBox 20">
            <a:extLst>
              <a:ext uri="{FF2B5EF4-FFF2-40B4-BE49-F238E27FC236}">
                <a16:creationId xmlns:a16="http://schemas.microsoft.com/office/drawing/2014/main" id="{F235B824-15E6-4B14-8FE6-2409AEC477AB}"/>
              </a:ext>
            </a:extLst>
          </p:cNvPr>
          <p:cNvSpPr txBox="1"/>
          <p:nvPr/>
        </p:nvSpPr>
        <p:spPr>
          <a:xfrm>
            <a:off x="3029722" y="2159697"/>
            <a:ext cx="2439592" cy="307777"/>
          </a:xfrm>
          <a:prstGeom prst="rect">
            <a:avLst/>
          </a:prstGeom>
          <a:noFill/>
        </p:spPr>
        <p:txBody>
          <a:bodyPr wrap="square" rtlCol="0">
            <a:spAutoFit/>
          </a:bodyPr>
          <a:lstStyle/>
          <a:p>
            <a:pPr algn="ctr"/>
            <a:r>
              <a:rPr lang="en-US" sz="1400" dirty="0">
                <a:solidFill>
                  <a:prstClr val="white"/>
                </a:solidFill>
                <a:latin typeface="Calibri" panose="020F0502020204030204"/>
              </a:rPr>
              <a:t>Int. Fashion Fair, Japan 2011</a:t>
            </a:r>
          </a:p>
        </p:txBody>
      </p:sp>
      <p:sp>
        <p:nvSpPr>
          <p:cNvPr id="22" name="TextBox 21">
            <a:extLst>
              <a:ext uri="{FF2B5EF4-FFF2-40B4-BE49-F238E27FC236}">
                <a16:creationId xmlns:a16="http://schemas.microsoft.com/office/drawing/2014/main" id="{9467B66C-4182-43AE-A7A2-643F7757F9DC}"/>
              </a:ext>
            </a:extLst>
          </p:cNvPr>
          <p:cNvSpPr txBox="1"/>
          <p:nvPr/>
        </p:nvSpPr>
        <p:spPr>
          <a:xfrm>
            <a:off x="296812" y="4161282"/>
            <a:ext cx="2439592" cy="307777"/>
          </a:xfrm>
          <a:prstGeom prst="rect">
            <a:avLst/>
          </a:prstGeom>
          <a:noFill/>
        </p:spPr>
        <p:txBody>
          <a:bodyPr wrap="square" rtlCol="0">
            <a:spAutoFit/>
          </a:bodyPr>
          <a:lstStyle/>
          <a:p>
            <a:pPr algn="ctr"/>
            <a:r>
              <a:rPr lang="en-US" sz="1400" dirty="0">
                <a:solidFill>
                  <a:prstClr val="white"/>
                </a:solidFill>
                <a:latin typeface="Calibri" panose="020F0502020204030204"/>
              </a:rPr>
              <a:t>Magic Show, USA 2013</a:t>
            </a:r>
          </a:p>
        </p:txBody>
      </p:sp>
      <p:sp>
        <p:nvSpPr>
          <p:cNvPr id="23" name="TextBox 22">
            <a:extLst>
              <a:ext uri="{FF2B5EF4-FFF2-40B4-BE49-F238E27FC236}">
                <a16:creationId xmlns:a16="http://schemas.microsoft.com/office/drawing/2014/main" id="{6BF25939-8127-42D3-AE1A-3AE37FC934AE}"/>
              </a:ext>
            </a:extLst>
          </p:cNvPr>
          <p:cNvSpPr txBox="1"/>
          <p:nvPr/>
        </p:nvSpPr>
        <p:spPr>
          <a:xfrm>
            <a:off x="3029722" y="4151554"/>
            <a:ext cx="2439592" cy="307777"/>
          </a:xfrm>
          <a:prstGeom prst="rect">
            <a:avLst/>
          </a:prstGeom>
          <a:noFill/>
        </p:spPr>
        <p:txBody>
          <a:bodyPr wrap="square" rtlCol="0">
            <a:spAutoFit/>
          </a:bodyPr>
          <a:lstStyle/>
          <a:p>
            <a:pPr algn="ctr"/>
            <a:r>
              <a:rPr lang="en-US" sz="1400" dirty="0">
                <a:solidFill>
                  <a:prstClr val="white"/>
                </a:solidFill>
                <a:latin typeface="Calibri" panose="020F0502020204030204"/>
              </a:rPr>
              <a:t>Magic Show, USA 2016</a:t>
            </a:r>
          </a:p>
        </p:txBody>
      </p:sp>
      <p:sp>
        <p:nvSpPr>
          <p:cNvPr id="24" name="TextBox 23">
            <a:extLst>
              <a:ext uri="{FF2B5EF4-FFF2-40B4-BE49-F238E27FC236}">
                <a16:creationId xmlns:a16="http://schemas.microsoft.com/office/drawing/2014/main" id="{3FB236DA-20BE-4025-A69A-6FB97E731FDF}"/>
              </a:ext>
            </a:extLst>
          </p:cNvPr>
          <p:cNvSpPr txBox="1"/>
          <p:nvPr/>
        </p:nvSpPr>
        <p:spPr>
          <a:xfrm>
            <a:off x="296812" y="6172624"/>
            <a:ext cx="2439592" cy="307777"/>
          </a:xfrm>
          <a:prstGeom prst="rect">
            <a:avLst/>
          </a:prstGeom>
          <a:noFill/>
        </p:spPr>
        <p:txBody>
          <a:bodyPr wrap="square" rtlCol="0">
            <a:spAutoFit/>
          </a:bodyPr>
          <a:lstStyle/>
          <a:p>
            <a:pPr algn="ctr"/>
            <a:r>
              <a:rPr lang="en-US" sz="1400" dirty="0">
                <a:solidFill>
                  <a:prstClr val="white"/>
                </a:solidFill>
                <a:latin typeface="Calibri" panose="020F0502020204030204"/>
              </a:rPr>
              <a:t>GDS Fair Germany 2016</a:t>
            </a:r>
          </a:p>
        </p:txBody>
      </p:sp>
      <p:sp>
        <p:nvSpPr>
          <p:cNvPr id="25" name="TextBox 24">
            <a:extLst>
              <a:ext uri="{FF2B5EF4-FFF2-40B4-BE49-F238E27FC236}">
                <a16:creationId xmlns:a16="http://schemas.microsoft.com/office/drawing/2014/main" id="{3A22053A-8DBC-435F-AEA1-A08D296E02BD}"/>
              </a:ext>
            </a:extLst>
          </p:cNvPr>
          <p:cNvSpPr txBox="1"/>
          <p:nvPr/>
        </p:nvSpPr>
        <p:spPr>
          <a:xfrm>
            <a:off x="3029722" y="6172623"/>
            <a:ext cx="2439592" cy="307777"/>
          </a:xfrm>
          <a:prstGeom prst="rect">
            <a:avLst/>
          </a:prstGeom>
          <a:noFill/>
        </p:spPr>
        <p:txBody>
          <a:bodyPr wrap="square" rtlCol="0">
            <a:spAutoFit/>
          </a:bodyPr>
          <a:lstStyle/>
          <a:p>
            <a:pPr algn="ctr"/>
            <a:r>
              <a:rPr lang="en-US" sz="1400" dirty="0">
                <a:solidFill>
                  <a:prstClr val="white"/>
                </a:solidFill>
                <a:latin typeface="Calibri" panose="020F0502020204030204"/>
              </a:rPr>
              <a:t>Hong Kong Fair 2016</a:t>
            </a:r>
          </a:p>
        </p:txBody>
      </p:sp>
      <p:pic>
        <p:nvPicPr>
          <p:cNvPr id="26" name="Picture 25" descr="A group of people performing on a counter&#10;&#10;Description automatically generated">
            <a:extLst>
              <a:ext uri="{FF2B5EF4-FFF2-40B4-BE49-F238E27FC236}">
                <a16:creationId xmlns:a16="http://schemas.microsoft.com/office/drawing/2014/main" id="{677849EF-6E86-4D4C-B5FE-BAD1FED467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18563">
            <a:off x="8350019" y="412783"/>
            <a:ext cx="3048016" cy="17145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 name="Picture 27" descr="A group of people posing for a photo&#10;&#10;Description automatically generated">
            <a:extLst>
              <a:ext uri="{FF2B5EF4-FFF2-40B4-BE49-F238E27FC236}">
                <a16:creationId xmlns:a16="http://schemas.microsoft.com/office/drawing/2014/main" id="{4C341518-7BF9-4C4F-B866-5DF4A33332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864529">
            <a:off x="6017355" y="1454327"/>
            <a:ext cx="2317627" cy="21324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 name="Picture 29" descr="A picture containing graphics, umbrella, drawing&#10;&#10;Description automatically generated">
            <a:extLst>
              <a:ext uri="{FF2B5EF4-FFF2-40B4-BE49-F238E27FC236}">
                <a16:creationId xmlns:a16="http://schemas.microsoft.com/office/drawing/2014/main" id="{03CE20AB-04A2-4B88-9B4B-F9A72349FBB8}"/>
              </a:ext>
            </a:extLst>
          </p:cNvPr>
          <p:cNvPicPr>
            <a:picLocks noChangeAspect="1"/>
          </p:cNvPicPr>
          <p:nvPr/>
        </p:nvPicPr>
        <p:blipFill>
          <a:blip r:embed="rId11" cstate="print">
            <a:alphaModFix amt="70000"/>
            <a:extLst>
              <a:ext uri="{28A0092B-C50C-407E-A947-70E740481C1C}">
                <a14:useLocalDpi xmlns:a14="http://schemas.microsoft.com/office/drawing/2010/main" val="0"/>
              </a:ext>
            </a:extLst>
          </a:blip>
          <a:stretch>
            <a:fillRect/>
          </a:stretch>
        </p:blipFill>
        <p:spPr>
          <a:xfrm>
            <a:off x="10942227" y="5943600"/>
            <a:ext cx="952961" cy="574635"/>
          </a:xfrm>
          <a:prstGeom prst="rect">
            <a:avLst/>
          </a:prstGeom>
        </p:spPr>
      </p:pic>
      <p:pic>
        <p:nvPicPr>
          <p:cNvPr id="27" name="Picture 26" descr="A group of people posing for the camera&#10;&#10;Description automatically generated">
            <a:extLst>
              <a:ext uri="{FF2B5EF4-FFF2-40B4-BE49-F238E27FC236}">
                <a16:creationId xmlns:a16="http://schemas.microsoft.com/office/drawing/2014/main" id="{E7D42E99-0033-91E2-98B6-3F6EFA83DBA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66827" y="4653181"/>
            <a:ext cx="4160320" cy="2022377"/>
          </a:xfrm>
          <a:prstGeom prst="rect">
            <a:avLst/>
          </a:prstGeom>
        </p:spPr>
      </p:pic>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31" presetClass="entr" presetSubtype="0"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1000" fill="hold"/>
                                        <p:tgtEl>
                                          <p:spTgt spid="26"/>
                                        </p:tgtEl>
                                        <p:attrNameLst>
                                          <p:attrName>ppt_w</p:attrName>
                                        </p:attrNameLst>
                                      </p:cBhvr>
                                      <p:tavLst>
                                        <p:tav tm="0">
                                          <p:val>
                                            <p:fltVal val="0"/>
                                          </p:val>
                                        </p:tav>
                                        <p:tav tm="100000">
                                          <p:val>
                                            <p:strVal val="#ppt_w"/>
                                          </p:val>
                                        </p:tav>
                                      </p:tavLst>
                                    </p:anim>
                                    <p:anim calcmode="lin" valueType="num">
                                      <p:cBhvr>
                                        <p:cTn id="65" dur="1000" fill="hold"/>
                                        <p:tgtEl>
                                          <p:spTgt spid="26"/>
                                        </p:tgtEl>
                                        <p:attrNameLst>
                                          <p:attrName>ppt_h</p:attrName>
                                        </p:attrNameLst>
                                      </p:cBhvr>
                                      <p:tavLst>
                                        <p:tav tm="0">
                                          <p:val>
                                            <p:fltVal val="0"/>
                                          </p:val>
                                        </p:tav>
                                        <p:tav tm="100000">
                                          <p:val>
                                            <p:strVal val="#ppt_h"/>
                                          </p:val>
                                        </p:tav>
                                      </p:tavLst>
                                    </p:anim>
                                    <p:anim calcmode="lin" valueType="num">
                                      <p:cBhvr>
                                        <p:cTn id="66" dur="1000" fill="hold"/>
                                        <p:tgtEl>
                                          <p:spTgt spid="26"/>
                                        </p:tgtEl>
                                        <p:attrNameLst>
                                          <p:attrName>style.rotation</p:attrName>
                                        </p:attrNameLst>
                                      </p:cBhvr>
                                      <p:tavLst>
                                        <p:tav tm="0">
                                          <p:val>
                                            <p:fltVal val="90"/>
                                          </p:val>
                                        </p:tav>
                                        <p:tav tm="100000">
                                          <p:val>
                                            <p:fltVal val="0"/>
                                          </p:val>
                                        </p:tav>
                                      </p:tavLst>
                                    </p:anim>
                                    <p:animEffect transition="in" filter="fade">
                                      <p:cBhvr>
                                        <p:cTn id="67" dur="1000"/>
                                        <p:tgtEl>
                                          <p:spTgt spid="26"/>
                                        </p:tgtEl>
                                      </p:cBhvr>
                                    </p:animEffect>
                                  </p:childTnLst>
                                </p:cTn>
                              </p:par>
                              <p:par>
                                <p:cTn id="68" presetID="53" presetClass="entr" presetSubtype="16"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Effect transition="in" filter="fade">
                                      <p:cBhvr>
                                        <p:cTn id="72" dur="500"/>
                                        <p:tgtEl>
                                          <p:spTgt spid="28"/>
                                        </p:tgtEl>
                                      </p:cBhvr>
                                    </p:animEffect>
                                  </p:childTnLst>
                                </p:cTn>
                              </p:par>
                              <p:par>
                                <p:cTn id="73" presetID="26"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down)">
                                      <p:cBhvr>
                                        <p:cTn id="75" dur="435">
                                          <p:stCondLst>
                                            <p:cond delay="0"/>
                                          </p:stCondLst>
                                        </p:cTn>
                                        <p:tgtEl>
                                          <p:spTgt spid="30"/>
                                        </p:tgtEl>
                                      </p:cBhvr>
                                    </p:animEffect>
                                    <p:anim calcmode="lin" valueType="num">
                                      <p:cBhvr>
                                        <p:cTn id="76" dur="1367"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77" dur="498"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78" dur="498" tmFilter="0, 0; 0.125,0.2665; 0.25,0.4; 0.375,0.465; 0.5,0.5;  0.625,0.535; 0.75,0.6; 0.875,0.7335; 1,1">
                                          <p:stCondLst>
                                            <p:cond delay="498"/>
                                          </p:stCondLst>
                                        </p:cTn>
                                        <p:tgtEl>
                                          <p:spTgt spid="30"/>
                                        </p:tgtEl>
                                        <p:attrNameLst>
                                          <p:attrName>ppt_y</p:attrName>
                                        </p:attrNameLst>
                                      </p:cBhvr>
                                      <p:tavLst>
                                        <p:tav tm="0" fmla="#ppt_y-sin(pi*$)/9">
                                          <p:val>
                                            <p:fltVal val="0"/>
                                          </p:val>
                                        </p:tav>
                                        <p:tav tm="100000">
                                          <p:val>
                                            <p:fltVal val="1"/>
                                          </p:val>
                                        </p:tav>
                                      </p:tavLst>
                                    </p:anim>
                                    <p:anim calcmode="lin" valueType="num">
                                      <p:cBhvr>
                                        <p:cTn id="79" dur="249" tmFilter="0, 0; 0.125,0.2665; 0.25,0.4; 0.375,0.465; 0.5,0.5;  0.625,0.535; 0.75,0.6; 0.875,0.7335; 1,1">
                                          <p:stCondLst>
                                            <p:cond delay="993"/>
                                          </p:stCondLst>
                                        </p:cTn>
                                        <p:tgtEl>
                                          <p:spTgt spid="30"/>
                                        </p:tgtEl>
                                        <p:attrNameLst>
                                          <p:attrName>ppt_y</p:attrName>
                                        </p:attrNameLst>
                                      </p:cBhvr>
                                      <p:tavLst>
                                        <p:tav tm="0" fmla="#ppt_y-sin(pi*$)/27">
                                          <p:val>
                                            <p:fltVal val="0"/>
                                          </p:val>
                                        </p:tav>
                                        <p:tav tm="100000">
                                          <p:val>
                                            <p:fltVal val="1"/>
                                          </p:val>
                                        </p:tav>
                                      </p:tavLst>
                                    </p:anim>
                                    <p:anim calcmode="lin" valueType="num">
                                      <p:cBhvr>
                                        <p:cTn id="80" dur="123" tmFilter="0, 0; 0.125,0.2665; 0.25,0.4; 0.375,0.465; 0.5,0.5;  0.625,0.535; 0.75,0.6; 0.875,0.7335; 1,1">
                                          <p:stCondLst>
                                            <p:cond delay="1242"/>
                                          </p:stCondLst>
                                        </p:cTn>
                                        <p:tgtEl>
                                          <p:spTgt spid="30"/>
                                        </p:tgtEl>
                                        <p:attrNameLst>
                                          <p:attrName>ppt_y</p:attrName>
                                        </p:attrNameLst>
                                      </p:cBhvr>
                                      <p:tavLst>
                                        <p:tav tm="0" fmla="#ppt_y-sin(pi*$)/81">
                                          <p:val>
                                            <p:fltVal val="0"/>
                                          </p:val>
                                        </p:tav>
                                        <p:tav tm="100000">
                                          <p:val>
                                            <p:fltVal val="1"/>
                                          </p:val>
                                        </p:tav>
                                      </p:tavLst>
                                    </p:anim>
                                    <p:animScale>
                                      <p:cBhvr>
                                        <p:cTn id="81" dur="20">
                                          <p:stCondLst>
                                            <p:cond delay="488"/>
                                          </p:stCondLst>
                                        </p:cTn>
                                        <p:tgtEl>
                                          <p:spTgt spid="30"/>
                                        </p:tgtEl>
                                      </p:cBhvr>
                                      <p:to x="100000" y="60000"/>
                                    </p:animScale>
                                    <p:animScale>
                                      <p:cBhvr>
                                        <p:cTn id="82" dur="125" decel="50000">
                                          <p:stCondLst>
                                            <p:cond delay="507"/>
                                          </p:stCondLst>
                                        </p:cTn>
                                        <p:tgtEl>
                                          <p:spTgt spid="30"/>
                                        </p:tgtEl>
                                      </p:cBhvr>
                                      <p:to x="100000" y="100000"/>
                                    </p:animScale>
                                    <p:animScale>
                                      <p:cBhvr>
                                        <p:cTn id="83" dur="20">
                                          <p:stCondLst>
                                            <p:cond delay="984"/>
                                          </p:stCondLst>
                                        </p:cTn>
                                        <p:tgtEl>
                                          <p:spTgt spid="30"/>
                                        </p:tgtEl>
                                      </p:cBhvr>
                                      <p:to x="100000" y="80000"/>
                                    </p:animScale>
                                    <p:animScale>
                                      <p:cBhvr>
                                        <p:cTn id="84" dur="125" decel="50000">
                                          <p:stCondLst>
                                            <p:cond delay="1004"/>
                                          </p:stCondLst>
                                        </p:cTn>
                                        <p:tgtEl>
                                          <p:spTgt spid="30"/>
                                        </p:tgtEl>
                                      </p:cBhvr>
                                      <p:to x="100000" y="100000"/>
                                    </p:animScale>
                                    <p:animScale>
                                      <p:cBhvr>
                                        <p:cTn id="85" dur="20">
                                          <p:stCondLst>
                                            <p:cond delay="1232"/>
                                          </p:stCondLst>
                                        </p:cTn>
                                        <p:tgtEl>
                                          <p:spTgt spid="30"/>
                                        </p:tgtEl>
                                      </p:cBhvr>
                                      <p:to x="100000" y="90000"/>
                                    </p:animScale>
                                    <p:animScale>
                                      <p:cBhvr>
                                        <p:cTn id="86" dur="125" decel="50000">
                                          <p:stCondLst>
                                            <p:cond delay="1251"/>
                                          </p:stCondLst>
                                        </p:cTn>
                                        <p:tgtEl>
                                          <p:spTgt spid="30"/>
                                        </p:tgtEl>
                                      </p:cBhvr>
                                      <p:to x="100000" y="100000"/>
                                    </p:animScale>
                                    <p:animScale>
                                      <p:cBhvr>
                                        <p:cTn id="87" dur="20">
                                          <p:stCondLst>
                                            <p:cond delay="1356"/>
                                          </p:stCondLst>
                                        </p:cTn>
                                        <p:tgtEl>
                                          <p:spTgt spid="30"/>
                                        </p:tgtEl>
                                      </p:cBhvr>
                                      <p:to x="100000" y="95000"/>
                                    </p:animScale>
                                    <p:animScale>
                                      <p:cBhvr>
                                        <p:cTn id="88" dur="125" decel="50000">
                                          <p:stCondLst>
                                            <p:cond delay="1376"/>
                                          </p:stCondLst>
                                        </p:cTn>
                                        <p:tgtEl>
                                          <p:spTgt spid="30"/>
                                        </p:tgtEl>
                                      </p:cBhvr>
                                      <p:to x="100000" y="100000"/>
                                    </p:animScale>
                                  </p:childTnLst>
                                </p:cTn>
                              </p:par>
                              <p:par>
                                <p:cTn id="89" presetID="53" presetClass="entr" presetSubtype="16" fill="hold" nodeType="with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500" fill="hold"/>
                                        <p:tgtEl>
                                          <p:spTgt spid="3"/>
                                        </p:tgtEl>
                                        <p:attrNameLst>
                                          <p:attrName>ppt_w</p:attrName>
                                        </p:attrNameLst>
                                      </p:cBhvr>
                                      <p:tavLst>
                                        <p:tav tm="0">
                                          <p:val>
                                            <p:fltVal val="0"/>
                                          </p:val>
                                        </p:tav>
                                        <p:tav tm="100000">
                                          <p:val>
                                            <p:strVal val="#ppt_w"/>
                                          </p:val>
                                        </p:tav>
                                      </p:tavLst>
                                    </p:anim>
                                    <p:anim calcmode="lin" valueType="num">
                                      <p:cBhvr>
                                        <p:cTn id="92" dur="500" fill="hold"/>
                                        <p:tgtEl>
                                          <p:spTgt spid="3"/>
                                        </p:tgtEl>
                                        <p:attrNameLst>
                                          <p:attrName>ppt_h</p:attrName>
                                        </p:attrNameLst>
                                      </p:cBhvr>
                                      <p:tavLst>
                                        <p:tav tm="0">
                                          <p:val>
                                            <p:fltVal val="0"/>
                                          </p:val>
                                        </p:tav>
                                        <p:tav tm="100000">
                                          <p:val>
                                            <p:strVal val="#ppt_h"/>
                                          </p:val>
                                        </p:tav>
                                      </p:tavLst>
                                    </p:anim>
                                    <p:animEffect transition="in" filter="fade">
                                      <p:cBhvr>
                                        <p:cTn id="9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163A37C-A70B-4E8F-A695-95B54E44CA51}"/>
              </a:ext>
            </a:extLst>
          </p:cNvPr>
          <p:cNvSpPr txBox="1"/>
          <p:nvPr/>
        </p:nvSpPr>
        <p:spPr>
          <a:xfrm>
            <a:off x="198550" y="153881"/>
            <a:ext cx="2085123" cy="369332"/>
          </a:xfrm>
          <a:prstGeom prst="rect">
            <a:avLst/>
          </a:prstGeom>
          <a:noFill/>
          <a:ln>
            <a:noFill/>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Our Factory Pictures</a:t>
            </a: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955D2DC-E888-49B7-B96E-AC9DF7CDAA50}"/>
              </a:ext>
            </a:extLst>
          </p:cNvPr>
          <p:cNvSpPr/>
          <p:nvPr/>
        </p:nvSpPr>
        <p:spPr>
          <a:xfrm>
            <a:off x="-9" y="201541"/>
            <a:ext cx="107013" cy="28365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8" name="Content Placeholder 5" descr="A circuit board&#10;&#10;Description automatically generated">
            <a:extLst>
              <a:ext uri="{FF2B5EF4-FFF2-40B4-BE49-F238E27FC236}">
                <a16:creationId xmlns:a16="http://schemas.microsoft.com/office/drawing/2014/main" id="{9FA0E347-7E1C-4692-BECC-F0A4963EB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416" y="3578599"/>
            <a:ext cx="6005588" cy="2940853"/>
          </a:xfrm>
          <a:prstGeom prst="rect">
            <a:avLst/>
          </a:prstGeom>
          <a:ln>
            <a:noFill/>
          </a:ln>
          <a:effectLst>
            <a:outerShdw blurRad="190500" algn="tl" rotWithShape="0">
              <a:srgbClr val="000000">
                <a:alpha val="70000"/>
              </a:srgbClr>
            </a:outerShdw>
          </a:effectLst>
        </p:spPr>
      </p:pic>
      <p:pic>
        <p:nvPicPr>
          <p:cNvPr id="29" name="Picture 28" descr="A house with trees in the background&#10;&#10;Description automatically generated">
            <a:extLst>
              <a:ext uri="{FF2B5EF4-FFF2-40B4-BE49-F238E27FC236}">
                <a16:creationId xmlns:a16="http://schemas.microsoft.com/office/drawing/2014/main" id="{CDAC215F-38EE-4507-B495-81B81B5711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417" y="338547"/>
            <a:ext cx="6005587" cy="3007199"/>
          </a:xfrm>
          <a:prstGeom prst="rect">
            <a:avLst/>
          </a:prstGeom>
          <a:ln>
            <a:noFill/>
          </a:ln>
          <a:effectLst>
            <a:outerShdw blurRad="190500" algn="tl" rotWithShape="0">
              <a:srgbClr val="000000">
                <a:alpha val="70000"/>
              </a:srgbClr>
            </a:outerShdw>
          </a:effectLst>
        </p:spPr>
      </p:pic>
      <p:pic>
        <p:nvPicPr>
          <p:cNvPr id="30" name="Picture 29" descr="A tree in front of a building&#10;&#10;Description automatically generated">
            <a:extLst>
              <a:ext uri="{FF2B5EF4-FFF2-40B4-BE49-F238E27FC236}">
                <a16:creationId xmlns:a16="http://schemas.microsoft.com/office/drawing/2014/main" id="{F8EFA146-66B0-46E2-A834-2A88BDB5E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84" y="675812"/>
            <a:ext cx="4754463" cy="2512893"/>
          </a:xfrm>
          <a:prstGeom prst="rect">
            <a:avLst/>
          </a:prstGeom>
          <a:ln w="28575">
            <a:solidFill>
              <a:sysClr val="window" lastClr="FFFFFF"/>
            </a:solidFill>
          </a:ln>
        </p:spPr>
      </p:pic>
      <p:pic>
        <p:nvPicPr>
          <p:cNvPr id="31" name="Picture 30" descr="A picture containing indoor, appliance, table, sitting&#10;&#10;Description automatically generated">
            <a:extLst>
              <a:ext uri="{FF2B5EF4-FFF2-40B4-BE49-F238E27FC236}">
                <a16:creationId xmlns:a16="http://schemas.microsoft.com/office/drawing/2014/main" id="{EBC78E69-040F-4782-A0EF-299870DD04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186" y="3394478"/>
            <a:ext cx="2307053" cy="1538036"/>
          </a:xfrm>
          <a:prstGeom prst="rect">
            <a:avLst/>
          </a:prstGeom>
          <a:ln w="19050">
            <a:solidFill>
              <a:sysClr val="window" lastClr="FFFFFF"/>
            </a:solidFill>
          </a:ln>
        </p:spPr>
      </p:pic>
      <p:pic>
        <p:nvPicPr>
          <p:cNvPr id="32" name="Picture 31" descr="A picture containing building, indoor, green, car&#10;&#10;Description automatically generated">
            <a:extLst>
              <a:ext uri="{FF2B5EF4-FFF2-40B4-BE49-F238E27FC236}">
                <a16:creationId xmlns:a16="http://schemas.microsoft.com/office/drawing/2014/main" id="{EFFEE960-8383-4692-A9CC-FE4CD22B47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186" y="5138241"/>
            <a:ext cx="2307053" cy="1537168"/>
          </a:xfrm>
          <a:prstGeom prst="rect">
            <a:avLst/>
          </a:prstGeom>
          <a:ln w="19050">
            <a:solidFill>
              <a:sysClr val="window" lastClr="FFFFFF"/>
            </a:solidFill>
          </a:ln>
        </p:spPr>
      </p:pic>
      <p:pic>
        <p:nvPicPr>
          <p:cNvPr id="33" name="Picture 32" descr="A picture containing indoor, sitting, table, cluttered&#10;&#10;Description automatically generated">
            <a:extLst>
              <a:ext uri="{FF2B5EF4-FFF2-40B4-BE49-F238E27FC236}">
                <a16:creationId xmlns:a16="http://schemas.microsoft.com/office/drawing/2014/main" id="{A08EA707-0CC1-463B-875D-C750E33FCF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6453" y="5138241"/>
            <a:ext cx="2307053" cy="1537167"/>
          </a:xfrm>
          <a:prstGeom prst="rect">
            <a:avLst/>
          </a:prstGeom>
          <a:ln w="19050">
            <a:solidFill>
              <a:sysClr val="window" lastClr="FFFFFF"/>
            </a:solidFill>
          </a:ln>
        </p:spPr>
      </p:pic>
      <p:pic>
        <p:nvPicPr>
          <p:cNvPr id="34" name="Picture 33" descr="A group of people in a room&#10;&#10;Description automatically generated">
            <a:extLst>
              <a:ext uri="{FF2B5EF4-FFF2-40B4-BE49-F238E27FC236}">
                <a16:creationId xmlns:a16="http://schemas.microsoft.com/office/drawing/2014/main" id="{681DFB2B-407C-4879-9E5D-12499411C0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1198" y="3394478"/>
            <a:ext cx="2305750" cy="1538036"/>
          </a:xfrm>
          <a:prstGeom prst="rect">
            <a:avLst/>
          </a:prstGeom>
          <a:ln w="19050">
            <a:solidFill>
              <a:sysClr val="window" lastClr="FFFFFF"/>
            </a:solidFill>
          </a:ln>
        </p:spPr>
      </p:pic>
      <p:sp>
        <p:nvSpPr>
          <p:cNvPr id="35" name="TextBox 34">
            <a:extLst>
              <a:ext uri="{FF2B5EF4-FFF2-40B4-BE49-F238E27FC236}">
                <a16:creationId xmlns:a16="http://schemas.microsoft.com/office/drawing/2014/main" id="{16060478-3D5F-4095-B8FD-8FF32FED605C}"/>
              </a:ext>
            </a:extLst>
          </p:cNvPr>
          <p:cNvSpPr txBox="1"/>
          <p:nvPr/>
        </p:nvSpPr>
        <p:spPr>
          <a:xfrm>
            <a:off x="10116766" y="338547"/>
            <a:ext cx="1668238" cy="338554"/>
          </a:xfrm>
          <a:prstGeom prst="rect">
            <a:avLst/>
          </a:prstGeom>
          <a:solidFill>
            <a:sysClr val="windowText" lastClr="000000"/>
          </a:solid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Factory Side View</a:t>
            </a:r>
          </a:p>
        </p:txBody>
      </p:sp>
      <p:sp>
        <p:nvSpPr>
          <p:cNvPr id="36" name="TextBox 35">
            <a:extLst>
              <a:ext uri="{FF2B5EF4-FFF2-40B4-BE49-F238E27FC236}">
                <a16:creationId xmlns:a16="http://schemas.microsoft.com/office/drawing/2014/main" id="{CCED45F7-FF02-4116-92ED-A84558B5D6FF}"/>
              </a:ext>
            </a:extLst>
          </p:cNvPr>
          <p:cNvSpPr txBox="1"/>
          <p:nvPr/>
        </p:nvSpPr>
        <p:spPr>
          <a:xfrm>
            <a:off x="10249786" y="3563576"/>
            <a:ext cx="1535217" cy="584775"/>
          </a:xfrm>
          <a:prstGeom prst="rect">
            <a:avLst/>
          </a:prstGeom>
          <a:solidFill>
            <a:sysClr val="windowText" lastClr="000000"/>
          </a:solidFill>
          <a:ln>
            <a:noFill/>
          </a:ln>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Factory View on Google Map</a:t>
            </a:r>
          </a:p>
        </p:txBody>
      </p:sp>
      <p:sp>
        <p:nvSpPr>
          <p:cNvPr id="37" name="TextBox 36">
            <a:extLst>
              <a:ext uri="{FF2B5EF4-FFF2-40B4-BE49-F238E27FC236}">
                <a16:creationId xmlns:a16="http://schemas.microsoft.com/office/drawing/2014/main" id="{6B485B11-D4EB-4E01-9020-FABEF25070CF}"/>
              </a:ext>
            </a:extLst>
          </p:cNvPr>
          <p:cNvSpPr txBox="1"/>
          <p:nvPr/>
        </p:nvSpPr>
        <p:spPr>
          <a:xfrm>
            <a:off x="3271661" y="675812"/>
            <a:ext cx="1825286" cy="338554"/>
          </a:xfrm>
          <a:prstGeom prst="rect">
            <a:avLst/>
          </a:prstGeom>
          <a:solidFill>
            <a:sysClr val="windowText" lastClr="000000"/>
          </a:solid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Factory Inside View</a:t>
            </a:r>
          </a:p>
        </p:txBody>
      </p:sp>
    </p:spTree>
    <p:extLst>
      <p:ext uri="{BB962C8B-B14F-4D97-AF65-F5344CB8AC3E}">
        <p14:creationId xmlns:p14="http://schemas.microsoft.com/office/powerpoint/2010/main" val="218835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31"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ppt_w</p:attrName>
                                        </p:attrNameLst>
                                      </p:cBhvr>
                                      <p:tavLst>
                                        <p:tav tm="0">
                                          <p:val>
                                            <p:fltVal val="0"/>
                                          </p:val>
                                        </p:tav>
                                        <p:tav tm="100000">
                                          <p:val>
                                            <p:strVal val="#ppt_w"/>
                                          </p:val>
                                        </p:tav>
                                      </p:tavLst>
                                    </p:anim>
                                    <p:anim calcmode="lin" valueType="num">
                                      <p:cBhvr>
                                        <p:cTn id="41" dur="1000" fill="hold"/>
                                        <p:tgtEl>
                                          <p:spTgt spid="29"/>
                                        </p:tgtEl>
                                        <p:attrNameLst>
                                          <p:attrName>ppt_h</p:attrName>
                                        </p:attrNameLst>
                                      </p:cBhvr>
                                      <p:tavLst>
                                        <p:tav tm="0">
                                          <p:val>
                                            <p:fltVal val="0"/>
                                          </p:val>
                                        </p:tav>
                                        <p:tav tm="100000">
                                          <p:val>
                                            <p:strVal val="#ppt_h"/>
                                          </p:val>
                                        </p:tav>
                                      </p:tavLst>
                                    </p:anim>
                                    <p:anim calcmode="lin" valueType="num">
                                      <p:cBhvr>
                                        <p:cTn id="42" dur="1000" fill="hold"/>
                                        <p:tgtEl>
                                          <p:spTgt spid="29"/>
                                        </p:tgtEl>
                                        <p:attrNameLst>
                                          <p:attrName>style.rotation</p:attrName>
                                        </p:attrNameLst>
                                      </p:cBhvr>
                                      <p:tavLst>
                                        <p:tav tm="0">
                                          <p:val>
                                            <p:fltVal val="90"/>
                                          </p:val>
                                        </p:tav>
                                        <p:tav tm="100000">
                                          <p:val>
                                            <p:fltVal val="0"/>
                                          </p:val>
                                        </p:tav>
                                      </p:tavLst>
                                    </p:anim>
                                    <p:animEffect transition="in" filter="fade">
                                      <p:cBhvr>
                                        <p:cTn id="43" dur="1000"/>
                                        <p:tgtEl>
                                          <p:spTgt spid="29"/>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1000" fill="hold"/>
                                        <p:tgtEl>
                                          <p:spTgt spid="35"/>
                                        </p:tgtEl>
                                        <p:attrNameLst>
                                          <p:attrName>ppt_w</p:attrName>
                                        </p:attrNameLst>
                                      </p:cBhvr>
                                      <p:tavLst>
                                        <p:tav tm="0">
                                          <p:val>
                                            <p:fltVal val="0"/>
                                          </p:val>
                                        </p:tav>
                                        <p:tav tm="100000">
                                          <p:val>
                                            <p:strVal val="#ppt_w"/>
                                          </p:val>
                                        </p:tav>
                                      </p:tavLst>
                                    </p:anim>
                                    <p:anim calcmode="lin" valueType="num">
                                      <p:cBhvr>
                                        <p:cTn id="47" dur="1000" fill="hold"/>
                                        <p:tgtEl>
                                          <p:spTgt spid="35"/>
                                        </p:tgtEl>
                                        <p:attrNameLst>
                                          <p:attrName>ppt_h</p:attrName>
                                        </p:attrNameLst>
                                      </p:cBhvr>
                                      <p:tavLst>
                                        <p:tav tm="0">
                                          <p:val>
                                            <p:fltVal val="0"/>
                                          </p:val>
                                        </p:tav>
                                        <p:tav tm="100000">
                                          <p:val>
                                            <p:strVal val="#ppt_h"/>
                                          </p:val>
                                        </p:tav>
                                      </p:tavLst>
                                    </p:anim>
                                    <p:anim calcmode="lin" valueType="num">
                                      <p:cBhvr>
                                        <p:cTn id="48" dur="1000" fill="hold"/>
                                        <p:tgtEl>
                                          <p:spTgt spid="35"/>
                                        </p:tgtEl>
                                        <p:attrNameLst>
                                          <p:attrName>style.rotation</p:attrName>
                                        </p:attrNameLst>
                                      </p:cBhvr>
                                      <p:tavLst>
                                        <p:tav tm="0">
                                          <p:val>
                                            <p:fltVal val="90"/>
                                          </p:val>
                                        </p:tav>
                                        <p:tav tm="100000">
                                          <p:val>
                                            <p:fltVal val="0"/>
                                          </p:val>
                                        </p:tav>
                                      </p:tavLst>
                                    </p:anim>
                                    <p:animEffect transition="in" filter="fade">
                                      <p:cBhvr>
                                        <p:cTn id="49" dur="1000"/>
                                        <p:tgtEl>
                                          <p:spTgt spid="35"/>
                                        </p:tgtEl>
                                      </p:cBhvr>
                                    </p:animEffect>
                                  </p:childTnLst>
                                </p:cTn>
                              </p:par>
                              <p:par>
                                <p:cTn id="50" presetID="3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1000" fill="hold"/>
                                        <p:tgtEl>
                                          <p:spTgt spid="36"/>
                                        </p:tgtEl>
                                        <p:attrNameLst>
                                          <p:attrName>ppt_w</p:attrName>
                                        </p:attrNameLst>
                                      </p:cBhvr>
                                      <p:tavLst>
                                        <p:tav tm="0">
                                          <p:val>
                                            <p:fltVal val="0"/>
                                          </p:val>
                                        </p:tav>
                                        <p:tav tm="100000">
                                          <p:val>
                                            <p:strVal val="#ppt_w"/>
                                          </p:val>
                                        </p:tav>
                                      </p:tavLst>
                                    </p:anim>
                                    <p:anim calcmode="lin" valueType="num">
                                      <p:cBhvr>
                                        <p:cTn id="59" dur="1000" fill="hold"/>
                                        <p:tgtEl>
                                          <p:spTgt spid="36"/>
                                        </p:tgtEl>
                                        <p:attrNameLst>
                                          <p:attrName>ppt_h</p:attrName>
                                        </p:attrNameLst>
                                      </p:cBhvr>
                                      <p:tavLst>
                                        <p:tav tm="0">
                                          <p:val>
                                            <p:fltVal val="0"/>
                                          </p:val>
                                        </p:tav>
                                        <p:tav tm="100000">
                                          <p:val>
                                            <p:strVal val="#ppt_h"/>
                                          </p:val>
                                        </p:tav>
                                      </p:tavLst>
                                    </p:anim>
                                    <p:anim calcmode="lin" valueType="num">
                                      <p:cBhvr>
                                        <p:cTn id="60" dur="1000" fill="hold"/>
                                        <p:tgtEl>
                                          <p:spTgt spid="36"/>
                                        </p:tgtEl>
                                        <p:attrNameLst>
                                          <p:attrName>style.rotation</p:attrName>
                                        </p:attrNameLst>
                                      </p:cBhvr>
                                      <p:tavLst>
                                        <p:tav tm="0">
                                          <p:val>
                                            <p:fltVal val="90"/>
                                          </p:val>
                                        </p:tav>
                                        <p:tav tm="100000">
                                          <p:val>
                                            <p:fltVal val="0"/>
                                          </p:val>
                                        </p:tav>
                                      </p:tavLst>
                                    </p:anim>
                                    <p:animEffect transition="in" filter="fade">
                                      <p:cBhvr>
                                        <p:cTn id="6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Content Placeholder 14" descr="A pair of shoes&#10;&#10;Description automatically generated">
            <a:extLst>
              <a:ext uri="{FF2B5EF4-FFF2-40B4-BE49-F238E27FC236}">
                <a16:creationId xmlns:a16="http://schemas.microsoft.com/office/drawing/2014/main" id="{0E207151-E762-41DB-9C52-B1A9A410CD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1437" y="921627"/>
            <a:ext cx="2453470" cy="1593259"/>
          </a:xfrm>
          <a:prstGeom prst="rect">
            <a:avLst/>
          </a:prstGeom>
          <a:ln w="12700">
            <a:solidFill>
              <a:sysClr val="windowText" lastClr="000000"/>
            </a:solidFill>
          </a:ln>
        </p:spPr>
      </p:pic>
      <p:pic>
        <p:nvPicPr>
          <p:cNvPr id="44" name="Content Placeholder 16" descr="A group of shoes on display&#10;&#10;Description automatically generated">
            <a:extLst>
              <a:ext uri="{FF2B5EF4-FFF2-40B4-BE49-F238E27FC236}">
                <a16:creationId xmlns:a16="http://schemas.microsoft.com/office/drawing/2014/main" id="{8DC37AA7-E3B1-491A-B5F9-C59305013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322" y="921627"/>
            <a:ext cx="1815237" cy="1593259"/>
          </a:xfrm>
          <a:prstGeom prst="rect">
            <a:avLst/>
          </a:prstGeom>
          <a:ln w="12700">
            <a:solidFill>
              <a:sysClr val="windowText" lastClr="000000"/>
            </a:solidFill>
          </a:ln>
        </p:spPr>
      </p:pic>
      <p:pic>
        <p:nvPicPr>
          <p:cNvPr id="45" name="Picture 44" descr="A large pair of shoes&#10;&#10;Description automatically generated">
            <a:extLst>
              <a:ext uri="{FF2B5EF4-FFF2-40B4-BE49-F238E27FC236}">
                <a16:creationId xmlns:a16="http://schemas.microsoft.com/office/drawing/2014/main" id="{20A42F18-B153-4BE8-A86A-6C8238275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197" y="914640"/>
            <a:ext cx="3046074" cy="1600246"/>
          </a:xfrm>
          <a:prstGeom prst="rect">
            <a:avLst/>
          </a:prstGeom>
          <a:ln w="12700">
            <a:solidFill>
              <a:sysClr val="windowText" lastClr="000000"/>
            </a:solidFill>
          </a:ln>
        </p:spPr>
      </p:pic>
      <p:pic>
        <p:nvPicPr>
          <p:cNvPr id="49" name="Picture 48" descr="A group of shoes and a knife&#10;&#10;Description automatically generated">
            <a:extLst>
              <a:ext uri="{FF2B5EF4-FFF2-40B4-BE49-F238E27FC236}">
                <a16:creationId xmlns:a16="http://schemas.microsoft.com/office/drawing/2014/main" id="{A51353CC-91DC-40C0-AA32-D4BDDCFB74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3563" y="924916"/>
            <a:ext cx="2045020" cy="1593259"/>
          </a:xfrm>
          <a:prstGeom prst="rect">
            <a:avLst/>
          </a:prstGeom>
          <a:ln w="12700">
            <a:solidFill>
              <a:sysClr val="windowText" lastClr="000000"/>
            </a:solidFill>
          </a:ln>
        </p:spPr>
      </p:pic>
      <p:pic>
        <p:nvPicPr>
          <p:cNvPr id="50" name="Picture 49" descr="A picture containing table, cake, sitting, colorful&#10;&#10;Description automatically generated">
            <a:extLst>
              <a:ext uri="{FF2B5EF4-FFF2-40B4-BE49-F238E27FC236}">
                <a16:creationId xmlns:a16="http://schemas.microsoft.com/office/drawing/2014/main" id="{1C8233BC-C0C0-434C-AA7E-74172376A9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97" y="2639556"/>
            <a:ext cx="3046074" cy="3986516"/>
          </a:xfrm>
          <a:prstGeom prst="rect">
            <a:avLst/>
          </a:prstGeom>
          <a:ln w="12700">
            <a:solidFill>
              <a:sysClr val="windowText" lastClr="000000"/>
            </a:solidFill>
          </a:ln>
        </p:spPr>
      </p:pic>
      <p:pic>
        <p:nvPicPr>
          <p:cNvPr id="51" name="Picture 50" descr="A pair of feet wearing blue shoes&#10;&#10;Description automatically generated">
            <a:extLst>
              <a:ext uri="{FF2B5EF4-FFF2-40B4-BE49-F238E27FC236}">
                <a16:creationId xmlns:a16="http://schemas.microsoft.com/office/drawing/2014/main" id="{8FAFD008-EBCD-4123-9733-AF8003D364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1437" y="2639557"/>
            <a:ext cx="1191318" cy="1786977"/>
          </a:xfrm>
          <a:prstGeom prst="rect">
            <a:avLst/>
          </a:prstGeom>
          <a:ln w="12700">
            <a:solidFill>
              <a:sysClr val="windowText" lastClr="000000"/>
            </a:solidFill>
          </a:ln>
        </p:spPr>
      </p:pic>
      <p:pic>
        <p:nvPicPr>
          <p:cNvPr id="53" name="Picture 52" descr="A close up of feet wearing blue shoes&#10;&#10;Description automatically generated">
            <a:extLst>
              <a:ext uri="{FF2B5EF4-FFF2-40B4-BE49-F238E27FC236}">
                <a16:creationId xmlns:a16="http://schemas.microsoft.com/office/drawing/2014/main" id="{6B868894-C85B-43E9-ABE2-FBA2CCB0C7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2194" y="2639557"/>
            <a:ext cx="1191319" cy="1786977"/>
          </a:xfrm>
          <a:prstGeom prst="rect">
            <a:avLst/>
          </a:prstGeom>
          <a:ln w="12700">
            <a:solidFill>
              <a:sysClr val="windowText" lastClr="000000"/>
            </a:solidFill>
          </a:ln>
        </p:spPr>
      </p:pic>
      <p:pic>
        <p:nvPicPr>
          <p:cNvPr id="54" name="Picture 53" descr="A person wearing a hat&#10;&#10;Description automatically generated">
            <a:extLst>
              <a:ext uri="{FF2B5EF4-FFF2-40B4-BE49-F238E27FC236}">
                <a16:creationId xmlns:a16="http://schemas.microsoft.com/office/drawing/2014/main" id="{D287479F-41FA-4149-A870-3D1B88D9F0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7614" y="4484210"/>
            <a:ext cx="1188560" cy="1155457"/>
          </a:xfrm>
          <a:prstGeom prst="rect">
            <a:avLst/>
          </a:prstGeom>
          <a:ln w="12700">
            <a:solidFill>
              <a:sysClr val="windowText" lastClr="000000"/>
            </a:solidFill>
          </a:ln>
        </p:spPr>
      </p:pic>
      <p:pic>
        <p:nvPicPr>
          <p:cNvPr id="55" name="Picture 54" descr="A person wearing a dress&#10;&#10;Description automatically generated">
            <a:extLst>
              <a:ext uri="{FF2B5EF4-FFF2-40B4-BE49-F238E27FC236}">
                <a16:creationId xmlns:a16="http://schemas.microsoft.com/office/drawing/2014/main" id="{60E356E0-B3B5-4544-B0E0-E933C6A38B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29664" y="4487840"/>
            <a:ext cx="1166868" cy="1166868"/>
          </a:xfrm>
          <a:prstGeom prst="rect">
            <a:avLst/>
          </a:prstGeom>
          <a:ln w="12700">
            <a:solidFill>
              <a:sysClr val="windowText" lastClr="000000"/>
            </a:solidFill>
          </a:ln>
        </p:spPr>
      </p:pic>
      <p:pic>
        <p:nvPicPr>
          <p:cNvPr id="56" name="Picture 55" descr="A person sitting on a chair&#10;&#10;Description automatically generated">
            <a:extLst>
              <a:ext uri="{FF2B5EF4-FFF2-40B4-BE49-F238E27FC236}">
                <a16:creationId xmlns:a16="http://schemas.microsoft.com/office/drawing/2014/main" id="{82B9A125-97F9-4DBF-9C79-50E01A7562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12184" y="4477702"/>
            <a:ext cx="1246399" cy="1161965"/>
          </a:xfrm>
          <a:prstGeom prst="rect">
            <a:avLst/>
          </a:prstGeom>
          <a:ln w="12700">
            <a:solidFill>
              <a:sysClr val="windowText" lastClr="000000"/>
            </a:solidFill>
          </a:ln>
        </p:spPr>
      </p:pic>
      <p:pic>
        <p:nvPicPr>
          <p:cNvPr id="57" name="Picture 56" descr="A picture containing person, outdoor, person, statue&#10;&#10;Description automatically generated">
            <a:extLst>
              <a:ext uri="{FF2B5EF4-FFF2-40B4-BE49-F238E27FC236}">
                <a16:creationId xmlns:a16="http://schemas.microsoft.com/office/drawing/2014/main" id="{4D0EC3A8-1748-4408-9DD3-8EAA3EDF806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69239" y="4484210"/>
            <a:ext cx="1205668" cy="1166868"/>
          </a:xfrm>
          <a:prstGeom prst="rect">
            <a:avLst/>
          </a:prstGeom>
          <a:ln w="12700">
            <a:solidFill>
              <a:sysClr val="windowText" lastClr="000000"/>
            </a:solidFill>
          </a:ln>
        </p:spPr>
      </p:pic>
      <p:pic>
        <p:nvPicPr>
          <p:cNvPr id="58" name="Picture 57" descr="A close up of feet wearing blue shoes&#10;&#10;Description automatically generated">
            <a:extLst>
              <a:ext uri="{FF2B5EF4-FFF2-40B4-BE49-F238E27FC236}">
                <a16:creationId xmlns:a16="http://schemas.microsoft.com/office/drawing/2014/main" id="{33603339-EC5E-4941-BE86-B009DA8007C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01381" y="2629642"/>
            <a:ext cx="1346724" cy="1796892"/>
          </a:xfrm>
          <a:prstGeom prst="rect">
            <a:avLst/>
          </a:prstGeom>
          <a:ln w="12700">
            <a:solidFill>
              <a:sysClr val="windowText" lastClr="000000"/>
            </a:solidFill>
          </a:ln>
        </p:spPr>
      </p:pic>
      <p:pic>
        <p:nvPicPr>
          <p:cNvPr id="59" name="Picture 58" descr="A picture containing footwear, sitting, clothing, leather&#10;&#10;Description automatically generated">
            <a:extLst>
              <a:ext uri="{FF2B5EF4-FFF2-40B4-BE49-F238E27FC236}">
                <a16:creationId xmlns:a16="http://schemas.microsoft.com/office/drawing/2014/main" id="{8B0B8B42-17BC-4722-B747-41C9CC92AA8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26925" y="2639556"/>
            <a:ext cx="1759565" cy="1782845"/>
          </a:xfrm>
          <a:prstGeom prst="rect">
            <a:avLst/>
          </a:prstGeom>
          <a:ln w="12700">
            <a:solidFill>
              <a:sysClr val="windowText" lastClr="000000"/>
            </a:solidFill>
          </a:ln>
        </p:spPr>
      </p:pic>
      <p:pic>
        <p:nvPicPr>
          <p:cNvPr id="60" name="Picture 59" descr="A bunch of items that are on display&#10;&#10;Description automatically generated">
            <a:extLst>
              <a:ext uri="{FF2B5EF4-FFF2-40B4-BE49-F238E27FC236}">
                <a16:creationId xmlns:a16="http://schemas.microsoft.com/office/drawing/2014/main" id="{EB0A8A46-3A3A-42BE-991B-8F44280EE68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26735" y="923969"/>
            <a:ext cx="1765668" cy="1597830"/>
          </a:xfrm>
          <a:prstGeom prst="rect">
            <a:avLst/>
          </a:prstGeom>
          <a:ln w="12700">
            <a:solidFill>
              <a:sysClr val="windowText" lastClr="000000"/>
            </a:solidFill>
          </a:ln>
        </p:spPr>
      </p:pic>
      <p:pic>
        <p:nvPicPr>
          <p:cNvPr id="61" name="Picture 60" descr="A close up of feet wearing blue shoes&#10;&#10;Description automatically generated">
            <a:extLst>
              <a:ext uri="{FF2B5EF4-FFF2-40B4-BE49-F238E27FC236}">
                <a16:creationId xmlns:a16="http://schemas.microsoft.com/office/drawing/2014/main" id="{83F9E7E8-2AB5-4F41-8598-F8EEFA0B345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44855" y="2639557"/>
            <a:ext cx="1191319" cy="1786977"/>
          </a:xfrm>
          <a:prstGeom prst="rect">
            <a:avLst/>
          </a:prstGeom>
          <a:ln w="12700">
            <a:solidFill>
              <a:sysClr val="windowText" lastClr="000000"/>
            </a:solidFill>
          </a:ln>
        </p:spPr>
      </p:pic>
      <p:pic>
        <p:nvPicPr>
          <p:cNvPr id="62" name="Picture 61" descr="A pair of feet wearing blue shoes&#10;&#10;Description automatically generated">
            <a:extLst>
              <a:ext uri="{FF2B5EF4-FFF2-40B4-BE49-F238E27FC236}">
                <a16:creationId xmlns:a16="http://schemas.microsoft.com/office/drawing/2014/main" id="{CF0560EE-E710-46B7-9245-7831E7782DF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12185" y="2629642"/>
            <a:ext cx="1246399" cy="1796892"/>
          </a:xfrm>
          <a:prstGeom prst="rect">
            <a:avLst/>
          </a:prstGeom>
          <a:ln w="12700">
            <a:solidFill>
              <a:sysClr val="windowText" lastClr="000000"/>
            </a:solidFill>
          </a:ln>
        </p:spPr>
      </p:pic>
      <p:pic>
        <p:nvPicPr>
          <p:cNvPr id="63" name="Picture 62" descr="A picture containing indoor, person, clothing, sitting&#10;&#10;Description automatically generated">
            <a:extLst>
              <a:ext uri="{FF2B5EF4-FFF2-40B4-BE49-F238E27FC236}">
                <a16:creationId xmlns:a16="http://schemas.microsoft.com/office/drawing/2014/main" id="{329F2039-18E6-49EA-9B6C-4CBF8E93923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14362" y="5702243"/>
            <a:ext cx="1361540" cy="915919"/>
          </a:xfrm>
          <a:prstGeom prst="rect">
            <a:avLst/>
          </a:prstGeom>
          <a:ln w="12700">
            <a:solidFill>
              <a:sysClr val="windowText" lastClr="000000"/>
            </a:solidFill>
          </a:ln>
        </p:spPr>
      </p:pic>
      <p:pic>
        <p:nvPicPr>
          <p:cNvPr id="64" name="Picture 63" descr="A pair of shoes&#10;&#10;Description automatically generated">
            <a:extLst>
              <a:ext uri="{FF2B5EF4-FFF2-40B4-BE49-F238E27FC236}">
                <a16:creationId xmlns:a16="http://schemas.microsoft.com/office/drawing/2014/main" id="{C62F9A21-AFDF-4F76-8866-0864213D1E4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29664" y="5710153"/>
            <a:ext cx="1815085" cy="915919"/>
          </a:xfrm>
          <a:prstGeom prst="rect">
            <a:avLst/>
          </a:prstGeom>
          <a:ln w="12700">
            <a:solidFill>
              <a:sysClr val="windowText" lastClr="000000"/>
            </a:solidFill>
          </a:ln>
        </p:spPr>
      </p:pic>
      <p:pic>
        <p:nvPicPr>
          <p:cNvPr id="65" name="Picture 64" descr="A pair of shoes&#10;&#10;Description automatically generated">
            <a:extLst>
              <a:ext uri="{FF2B5EF4-FFF2-40B4-BE49-F238E27FC236}">
                <a16:creationId xmlns:a16="http://schemas.microsoft.com/office/drawing/2014/main" id="{7474AD76-4EEB-42CE-83E1-23AE66577EA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49406" y="5710154"/>
            <a:ext cx="1628302" cy="915919"/>
          </a:xfrm>
          <a:prstGeom prst="rect">
            <a:avLst/>
          </a:prstGeom>
          <a:ln w="12700">
            <a:solidFill>
              <a:sysClr val="windowText" lastClr="000000"/>
            </a:solidFill>
          </a:ln>
        </p:spPr>
      </p:pic>
      <p:pic>
        <p:nvPicPr>
          <p:cNvPr id="66" name="Picture 65" descr="A pair of shoes&#10;&#10;Description automatically generated">
            <a:extLst>
              <a:ext uri="{FF2B5EF4-FFF2-40B4-BE49-F238E27FC236}">
                <a16:creationId xmlns:a16="http://schemas.microsoft.com/office/drawing/2014/main" id="{5F1CD9CD-1D07-4FCD-9E62-3FB3C567872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81884" y="5707688"/>
            <a:ext cx="1628302" cy="915919"/>
          </a:xfrm>
          <a:prstGeom prst="rect">
            <a:avLst/>
          </a:prstGeom>
          <a:ln w="12700">
            <a:solidFill>
              <a:sysClr val="windowText" lastClr="000000"/>
            </a:solidFill>
          </a:ln>
        </p:spPr>
      </p:pic>
      <p:pic>
        <p:nvPicPr>
          <p:cNvPr id="67" name="Picture 66" descr="A pair of shoes&#10;&#10;Description automatically generated">
            <a:extLst>
              <a:ext uri="{FF2B5EF4-FFF2-40B4-BE49-F238E27FC236}">
                <a16:creationId xmlns:a16="http://schemas.microsoft.com/office/drawing/2014/main" id="{108043EA-7965-4C2E-A40D-2FA73A69026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26735" y="4475015"/>
            <a:ext cx="1759565" cy="1161965"/>
          </a:xfrm>
          <a:prstGeom prst="rect">
            <a:avLst/>
          </a:prstGeom>
          <a:ln w="12700">
            <a:solidFill>
              <a:sysClr val="windowText" lastClr="000000"/>
            </a:solidFill>
          </a:ln>
        </p:spPr>
      </p:pic>
      <p:pic>
        <p:nvPicPr>
          <p:cNvPr id="68" name="Picture 67" descr="A picture containing indoor, table, weapon, knife&#10;&#10;Description automatically generated">
            <a:extLst>
              <a:ext uri="{FF2B5EF4-FFF2-40B4-BE49-F238E27FC236}">
                <a16:creationId xmlns:a16="http://schemas.microsoft.com/office/drawing/2014/main" id="{E3AAEA01-B6D3-41B3-A9C0-2E188E0C616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97306" y="4494556"/>
            <a:ext cx="1346725" cy="1145112"/>
          </a:xfrm>
          <a:prstGeom prst="rect">
            <a:avLst/>
          </a:prstGeom>
          <a:ln w="12700">
            <a:solidFill>
              <a:sysClr val="windowText" lastClr="000000"/>
            </a:solidFill>
          </a:ln>
        </p:spPr>
      </p:pic>
      <p:pic>
        <p:nvPicPr>
          <p:cNvPr id="69" name="Picture 68" descr="A close up of food&#10;&#10;Description automatically generated">
            <a:extLst>
              <a:ext uri="{FF2B5EF4-FFF2-40B4-BE49-F238E27FC236}">
                <a16:creationId xmlns:a16="http://schemas.microsoft.com/office/drawing/2014/main" id="{B80059AC-0F66-4A21-87E2-AD1C9107487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377400" y="5714893"/>
            <a:ext cx="1408899" cy="915918"/>
          </a:xfrm>
          <a:prstGeom prst="rect">
            <a:avLst/>
          </a:prstGeom>
          <a:ln w="12700">
            <a:solidFill>
              <a:sysClr val="windowText" lastClr="000000"/>
            </a:solidFill>
          </a:ln>
        </p:spPr>
      </p:pic>
      <p:pic>
        <p:nvPicPr>
          <p:cNvPr id="70" name="Picture 69" descr="A close up of a logo&#10;&#10;Description automatically generated">
            <a:extLst>
              <a:ext uri="{FF2B5EF4-FFF2-40B4-BE49-F238E27FC236}">
                <a16:creationId xmlns:a16="http://schemas.microsoft.com/office/drawing/2014/main" id="{37B43E17-BBF8-4A1A-8ECE-22E0B156059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481802" y="139063"/>
            <a:ext cx="579100" cy="579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 name="Picture 70" descr="A picture containing drawing&#10;&#10;Description automatically generated">
            <a:extLst>
              <a:ext uri="{FF2B5EF4-FFF2-40B4-BE49-F238E27FC236}">
                <a16:creationId xmlns:a16="http://schemas.microsoft.com/office/drawing/2014/main" id="{87B2EA96-887F-4335-A90E-E0EDF89EAB8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436820" y="147772"/>
            <a:ext cx="579101" cy="579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2" name="Picture 71" descr="A picture containing bird&#10;&#10;Description automatically generated">
            <a:extLst>
              <a:ext uri="{FF2B5EF4-FFF2-40B4-BE49-F238E27FC236}">
                <a16:creationId xmlns:a16="http://schemas.microsoft.com/office/drawing/2014/main" id="{EDD2C4E4-AC60-4A71-A257-A94F545D40FA}"/>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391839" y="147772"/>
            <a:ext cx="579100" cy="579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3" name="Picture 72" descr="A picture containing fruit&#10;&#10;Description automatically generated">
            <a:extLst>
              <a:ext uri="{FF2B5EF4-FFF2-40B4-BE49-F238E27FC236}">
                <a16:creationId xmlns:a16="http://schemas.microsoft.com/office/drawing/2014/main" id="{11E18E9C-8701-4B26-9FF8-0F12B00EDAF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301875" y="147771"/>
            <a:ext cx="579102" cy="579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4" name="Picture 73" descr="A picture containing drawing&#10;&#10;Description automatically generated">
            <a:extLst>
              <a:ext uri="{FF2B5EF4-FFF2-40B4-BE49-F238E27FC236}">
                <a16:creationId xmlns:a16="http://schemas.microsoft.com/office/drawing/2014/main" id="{BAF23E73-F9DD-47B4-8DC2-118EB4A79746}"/>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211913" y="147772"/>
            <a:ext cx="579100" cy="579100"/>
          </a:xfrm>
          <a:prstGeom prst="rect">
            <a:avLst/>
          </a:prstGeom>
          <a:solidFill>
            <a:srgbClr val="FFFFFF">
              <a:shade val="85000"/>
            </a:srgbClr>
          </a:solidFill>
          <a:ln w="88900" cap="sq">
            <a:solidFill>
              <a:sysClr val="windowText" lastClr="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5" name="Picture 74" descr="A picture containing drawing&#10;&#10;Description automatically generated">
            <a:extLst>
              <a:ext uri="{FF2B5EF4-FFF2-40B4-BE49-F238E27FC236}">
                <a16:creationId xmlns:a16="http://schemas.microsoft.com/office/drawing/2014/main" id="{8EF98877-FA2E-4292-A9A9-6819A812882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346857" y="147772"/>
            <a:ext cx="579100" cy="579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6" name="Picture 75" descr="A picture containing flower, bird, tree&#10;&#10;Description automatically generated">
            <a:extLst>
              <a:ext uri="{FF2B5EF4-FFF2-40B4-BE49-F238E27FC236}">
                <a16:creationId xmlns:a16="http://schemas.microsoft.com/office/drawing/2014/main" id="{2CFED76C-76C4-4AA3-ACE6-8F04794E0153}"/>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1166933" y="147772"/>
            <a:ext cx="579100" cy="579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7" name="Picture 76" descr="A picture containing drawing&#10;&#10;Description automatically generated">
            <a:extLst>
              <a:ext uri="{FF2B5EF4-FFF2-40B4-BE49-F238E27FC236}">
                <a16:creationId xmlns:a16="http://schemas.microsoft.com/office/drawing/2014/main" id="{B09AA18C-A728-4251-B00A-77D24E83E8D7}"/>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256895" y="147772"/>
            <a:ext cx="579100" cy="579100"/>
          </a:xfrm>
          <a:prstGeom prst="rect">
            <a:avLst/>
          </a:prstGeom>
          <a:solidFill>
            <a:srgbClr val="FFFFFF">
              <a:shade val="85000"/>
            </a:srgbClr>
          </a:solidFill>
          <a:ln w="88900" cap="sq">
            <a:solidFill>
              <a:srgbClr val="1A475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8" name="TextBox 77">
            <a:extLst>
              <a:ext uri="{FF2B5EF4-FFF2-40B4-BE49-F238E27FC236}">
                <a16:creationId xmlns:a16="http://schemas.microsoft.com/office/drawing/2014/main" id="{49C185B7-B949-4868-8F87-2A7A9FB4F562}"/>
              </a:ext>
            </a:extLst>
          </p:cNvPr>
          <p:cNvSpPr txBox="1"/>
          <p:nvPr/>
        </p:nvSpPr>
        <p:spPr>
          <a:xfrm>
            <a:off x="198550" y="191693"/>
            <a:ext cx="2233497" cy="461665"/>
          </a:xfrm>
          <a:prstGeom prst="rect">
            <a:avLst/>
          </a:prstGeom>
          <a:noFill/>
          <a:ln>
            <a:noFill/>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OUR</a:t>
            </a:r>
            <a:r>
              <a:rPr kumimoji="0" lang="en-US" sz="2400" b="1" i="0" u="none" strike="noStrike" kern="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en-US" sz="2400" b="1" i="0" u="none" strike="noStrike" kern="0" cap="none" spc="0" normalizeH="0" baseline="0" noProof="0" dirty="0">
                <a:ln>
                  <a:noFill/>
                </a:ln>
                <a:effectLst/>
                <a:uLnTx/>
                <a:uFillTx/>
                <a:latin typeface="Calibri" panose="020F0502020204030204"/>
                <a:ea typeface="+mn-ea"/>
                <a:cs typeface="+mn-cs"/>
              </a:rPr>
              <a:t>PRODUCTS</a:t>
            </a:r>
          </a:p>
        </p:txBody>
      </p:sp>
      <p:sp>
        <p:nvSpPr>
          <p:cNvPr id="79" name="Rectangle 78">
            <a:extLst>
              <a:ext uri="{FF2B5EF4-FFF2-40B4-BE49-F238E27FC236}">
                <a16:creationId xmlns:a16="http://schemas.microsoft.com/office/drawing/2014/main" id="{43141034-B1ED-43A5-8BD2-86B6392CE870}"/>
              </a:ext>
            </a:extLst>
          </p:cNvPr>
          <p:cNvSpPr/>
          <p:nvPr/>
        </p:nvSpPr>
        <p:spPr>
          <a:xfrm>
            <a:off x="-9" y="286788"/>
            <a:ext cx="107013" cy="283651"/>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26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0-#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fill="hold"/>
                                        <p:tgtEl>
                                          <p:spTgt spid="73"/>
                                        </p:tgtEl>
                                        <p:attrNameLst>
                                          <p:attrName>ppt_x</p:attrName>
                                        </p:attrNameLst>
                                      </p:cBhvr>
                                      <p:tavLst>
                                        <p:tav tm="0">
                                          <p:val>
                                            <p:strVal val="#ppt_x"/>
                                          </p:val>
                                        </p:tav>
                                        <p:tav tm="100000">
                                          <p:val>
                                            <p:strVal val="#ppt_x"/>
                                          </p:val>
                                        </p:tav>
                                      </p:tavLst>
                                    </p:anim>
                                    <p:anim calcmode="lin" valueType="num">
                                      <p:cBhvr additive="base">
                                        <p:cTn id="32" dur="500" fill="hold"/>
                                        <p:tgtEl>
                                          <p:spTgt spid="73"/>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additive="base">
                                        <p:cTn id="35" dur="500" fill="hold"/>
                                        <p:tgtEl>
                                          <p:spTgt spid="77"/>
                                        </p:tgtEl>
                                        <p:attrNameLst>
                                          <p:attrName>ppt_x</p:attrName>
                                        </p:attrNameLst>
                                      </p:cBhvr>
                                      <p:tavLst>
                                        <p:tav tm="0">
                                          <p:val>
                                            <p:strVal val="#ppt_x"/>
                                          </p:val>
                                        </p:tav>
                                        <p:tav tm="100000">
                                          <p:val>
                                            <p:strVal val="#ppt_x"/>
                                          </p:val>
                                        </p:tav>
                                      </p:tavLst>
                                    </p:anim>
                                    <p:anim calcmode="lin" valueType="num">
                                      <p:cBhvr additive="base">
                                        <p:cTn id="36" dur="500" fill="hold"/>
                                        <p:tgtEl>
                                          <p:spTgt spid="77"/>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ppt_x"/>
                                          </p:val>
                                        </p:tav>
                                        <p:tav tm="100000">
                                          <p:val>
                                            <p:strVal val="#ppt_x"/>
                                          </p:val>
                                        </p:tav>
                                      </p:tavLst>
                                    </p:anim>
                                    <p:anim calcmode="lin" valueType="num">
                                      <p:cBhvr additive="base">
                                        <p:cTn id="40" dur="500" fill="hold"/>
                                        <p:tgtEl>
                                          <p:spTgt spid="74"/>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additive="base">
                                        <p:cTn id="43" dur="500" fill="hold"/>
                                        <p:tgtEl>
                                          <p:spTgt spid="76"/>
                                        </p:tgtEl>
                                        <p:attrNameLst>
                                          <p:attrName>ppt_x</p:attrName>
                                        </p:attrNameLst>
                                      </p:cBhvr>
                                      <p:tavLst>
                                        <p:tav tm="0">
                                          <p:val>
                                            <p:strVal val="#ppt_x"/>
                                          </p:val>
                                        </p:tav>
                                        <p:tav tm="100000">
                                          <p:val>
                                            <p:strVal val="#ppt_x"/>
                                          </p:val>
                                        </p:tav>
                                      </p:tavLst>
                                    </p:anim>
                                    <p:anim calcmode="lin" valueType="num">
                                      <p:cBhvr additive="base">
                                        <p:cTn id="44" dur="500" fill="hold"/>
                                        <p:tgtEl>
                                          <p:spTgt spid="76"/>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par>
                                <p:cTn id="52" presetID="31"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p:cTn id="54" dur="1000" fill="hold"/>
                                        <p:tgtEl>
                                          <p:spTgt spid="45"/>
                                        </p:tgtEl>
                                        <p:attrNameLst>
                                          <p:attrName>ppt_w</p:attrName>
                                        </p:attrNameLst>
                                      </p:cBhvr>
                                      <p:tavLst>
                                        <p:tav tm="0">
                                          <p:val>
                                            <p:fltVal val="0"/>
                                          </p:val>
                                        </p:tav>
                                        <p:tav tm="100000">
                                          <p:val>
                                            <p:strVal val="#ppt_w"/>
                                          </p:val>
                                        </p:tav>
                                      </p:tavLst>
                                    </p:anim>
                                    <p:anim calcmode="lin" valueType="num">
                                      <p:cBhvr>
                                        <p:cTn id="55" dur="1000" fill="hold"/>
                                        <p:tgtEl>
                                          <p:spTgt spid="45"/>
                                        </p:tgtEl>
                                        <p:attrNameLst>
                                          <p:attrName>ppt_h</p:attrName>
                                        </p:attrNameLst>
                                      </p:cBhvr>
                                      <p:tavLst>
                                        <p:tav tm="0">
                                          <p:val>
                                            <p:fltVal val="0"/>
                                          </p:val>
                                        </p:tav>
                                        <p:tav tm="100000">
                                          <p:val>
                                            <p:strVal val="#ppt_h"/>
                                          </p:val>
                                        </p:tav>
                                      </p:tavLst>
                                    </p:anim>
                                    <p:anim calcmode="lin" valueType="num">
                                      <p:cBhvr>
                                        <p:cTn id="56" dur="1000" fill="hold"/>
                                        <p:tgtEl>
                                          <p:spTgt spid="45"/>
                                        </p:tgtEl>
                                        <p:attrNameLst>
                                          <p:attrName>style.rotation</p:attrName>
                                        </p:attrNameLst>
                                      </p:cBhvr>
                                      <p:tavLst>
                                        <p:tav tm="0">
                                          <p:val>
                                            <p:fltVal val="90"/>
                                          </p:val>
                                        </p:tav>
                                        <p:tav tm="100000">
                                          <p:val>
                                            <p:fltVal val="0"/>
                                          </p:val>
                                        </p:tav>
                                      </p:tavLst>
                                    </p:anim>
                                    <p:animEffect transition="in" filter="fade">
                                      <p:cBhvr>
                                        <p:cTn id="57" dur="1000"/>
                                        <p:tgtEl>
                                          <p:spTgt spid="45"/>
                                        </p:tgtEl>
                                      </p:cBhvr>
                                    </p:animEffect>
                                  </p:childTnLst>
                                </p:cTn>
                              </p:par>
                              <p:par>
                                <p:cTn id="58" presetID="31"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1000" fill="hold"/>
                                        <p:tgtEl>
                                          <p:spTgt spid="42"/>
                                        </p:tgtEl>
                                        <p:attrNameLst>
                                          <p:attrName>ppt_w</p:attrName>
                                        </p:attrNameLst>
                                      </p:cBhvr>
                                      <p:tavLst>
                                        <p:tav tm="0">
                                          <p:val>
                                            <p:fltVal val="0"/>
                                          </p:val>
                                        </p:tav>
                                        <p:tav tm="100000">
                                          <p:val>
                                            <p:strVal val="#ppt_w"/>
                                          </p:val>
                                        </p:tav>
                                      </p:tavLst>
                                    </p:anim>
                                    <p:anim calcmode="lin" valueType="num">
                                      <p:cBhvr>
                                        <p:cTn id="61" dur="1000" fill="hold"/>
                                        <p:tgtEl>
                                          <p:spTgt spid="42"/>
                                        </p:tgtEl>
                                        <p:attrNameLst>
                                          <p:attrName>ppt_h</p:attrName>
                                        </p:attrNameLst>
                                      </p:cBhvr>
                                      <p:tavLst>
                                        <p:tav tm="0">
                                          <p:val>
                                            <p:fltVal val="0"/>
                                          </p:val>
                                        </p:tav>
                                        <p:tav tm="100000">
                                          <p:val>
                                            <p:strVal val="#ppt_h"/>
                                          </p:val>
                                        </p:tav>
                                      </p:tavLst>
                                    </p:anim>
                                    <p:anim calcmode="lin" valueType="num">
                                      <p:cBhvr>
                                        <p:cTn id="62" dur="1000" fill="hold"/>
                                        <p:tgtEl>
                                          <p:spTgt spid="42"/>
                                        </p:tgtEl>
                                        <p:attrNameLst>
                                          <p:attrName>style.rotation</p:attrName>
                                        </p:attrNameLst>
                                      </p:cBhvr>
                                      <p:tavLst>
                                        <p:tav tm="0">
                                          <p:val>
                                            <p:fltVal val="90"/>
                                          </p:val>
                                        </p:tav>
                                        <p:tav tm="100000">
                                          <p:val>
                                            <p:fltVal val="0"/>
                                          </p:val>
                                        </p:tav>
                                      </p:tavLst>
                                    </p:anim>
                                    <p:animEffect transition="in" filter="fade">
                                      <p:cBhvr>
                                        <p:cTn id="63" dur="1000"/>
                                        <p:tgtEl>
                                          <p:spTgt spid="42"/>
                                        </p:tgtEl>
                                      </p:cBhvr>
                                    </p:animEffect>
                                  </p:childTnLst>
                                </p:cTn>
                              </p:par>
                              <p:par>
                                <p:cTn id="64" presetID="31" presetClass="entr" presetSubtype="0"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1000" fill="hold"/>
                                        <p:tgtEl>
                                          <p:spTgt spid="51"/>
                                        </p:tgtEl>
                                        <p:attrNameLst>
                                          <p:attrName>ppt_w</p:attrName>
                                        </p:attrNameLst>
                                      </p:cBhvr>
                                      <p:tavLst>
                                        <p:tav tm="0">
                                          <p:val>
                                            <p:fltVal val="0"/>
                                          </p:val>
                                        </p:tav>
                                        <p:tav tm="100000">
                                          <p:val>
                                            <p:strVal val="#ppt_w"/>
                                          </p:val>
                                        </p:tav>
                                      </p:tavLst>
                                    </p:anim>
                                    <p:anim calcmode="lin" valueType="num">
                                      <p:cBhvr>
                                        <p:cTn id="67" dur="1000" fill="hold"/>
                                        <p:tgtEl>
                                          <p:spTgt spid="51"/>
                                        </p:tgtEl>
                                        <p:attrNameLst>
                                          <p:attrName>ppt_h</p:attrName>
                                        </p:attrNameLst>
                                      </p:cBhvr>
                                      <p:tavLst>
                                        <p:tav tm="0">
                                          <p:val>
                                            <p:fltVal val="0"/>
                                          </p:val>
                                        </p:tav>
                                        <p:tav tm="100000">
                                          <p:val>
                                            <p:strVal val="#ppt_h"/>
                                          </p:val>
                                        </p:tav>
                                      </p:tavLst>
                                    </p:anim>
                                    <p:anim calcmode="lin" valueType="num">
                                      <p:cBhvr>
                                        <p:cTn id="68" dur="1000" fill="hold"/>
                                        <p:tgtEl>
                                          <p:spTgt spid="51"/>
                                        </p:tgtEl>
                                        <p:attrNameLst>
                                          <p:attrName>style.rotation</p:attrName>
                                        </p:attrNameLst>
                                      </p:cBhvr>
                                      <p:tavLst>
                                        <p:tav tm="0">
                                          <p:val>
                                            <p:fltVal val="90"/>
                                          </p:val>
                                        </p:tav>
                                        <p:tav tm="100000">
                                          <p:val>
                                            <p:fltVal val="0"/>
                                          </p:val>
                                        </p:tav>
                                      </p:tavLst>
                                    </p:anim>
                                    <p:animEffect transition="in" filter="fade">
                                      <p:cBhvr>
                                        <p:cTn id="69" dur="1000"/>
                                        <p:tgtEl>
                                          <p:spTgt spid="51"/>
                                        </p:tgtEl>
                                      </p:cBhvr>
                                    </p:animEffect>
                                  </p:childTnLst>
                                </p:cTn>
                              </p:par>
                              <p:par>
                                <p:cTn id="70" presetID="31" presetClass="entr" presetSubtype="0"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1000" fill="hold"/>
                                        <p:tgtEl>
                                          <p:spTgt spid="55"/>
                                        </p:tgtEl>
                                        <p:attrNameLst>
                                          <p:attrName>ppt_w</p:attrName>
                                        </p:attrNameLst>
                                      </p:cBhvr>
                                      <p:tavLst>
                                        <p:tav tm="0">
                                          <p:val>
                                            <p:fltVal val="0"/>
                                          </p:val>
                                        </p:tav>
                                        <p:tav tm="100000">
                                          <p:val>
                                            <p:strVal val="#ppt_w"/>
                                          </p:val>
                                        </p:tav>
                                      </p:tavLst>
                                    </p:anim>
                                    <p:anim calcmode="lin" valueType="num">
                                      <p:cBhvr>
                                        <p:cTn id="73" dur="1000" fill="hold"/>
                                        <p:tgtEl>
                                          <p:spTgt spid="55"/>
                                        </p:tgtEl>
                                        <p:attrNameLst>
                                          <p:attrName>ppt_h</p:attrName>
                                        </p:attrNameLst>
                                      </p:cBhvr>
                                      <p:tavLst>
                                        <p:tav tm="0">
                                          <p:val>
                                            <p:fltVal val="0"/>
                                          </p:val>
                                        </p:tav>
                                        <p:tav tm="100000">
                                          <p:val>
                                            <p:strVal val="#ppt_h"/>
                                          </p:val>
                                        </p:tav>
                                      </p:tavLst>
                                    </p:anim>
                                    <p:anim calcmode="lin" valueType="num">
                                      <p:cBhvr>
                                        <p:cTn id="74" dur="1000" fill="hold"/>
                                        <p:tgtEl>
                                          <p:spTgt spid="55"/>
                                        </p:tgtEl>
                                        <p:attrNameLst>
                                          <p:attrName>style.rotation</p:attrName>
                                        </p:attrNameLst>
                                      </p:cBhvr>
                                      <p:tavLst>
                                        <p:tav tm="0">
                                          <p:val>
                                            <p:fltVal val="90"/>
                                          </p:val>
                                        </p:tav>
                                        <p:tav tm="100000">
                                          <p:val>
                                            <p:fltVal val="0"/>
                                          </p:val>
                                        </p:tav>
                                      </p:tavLst>
                                    </p:anim>
                                    <p:animEffect transition="in" filter="fade">
                                      <p:cBhvr>
                                        <p:cTn id="75" dur="1000"/>
                                        <p:tgtEl>
                                          <p:spTgt spid="55"/>
                                        </p:tgtEl>
                                      </p:cBhvr>
                                    </p:animEffect>
                                  </p:childTnLst>
                                </p:cTn>
                              </p:par>
                              <p:par>
                                <p:cTn id="76" presetID="31" presetClass="entr" presetSubtype="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1000" fill="hold"/>
                                        <p:tgtEl>
                                          <p:spTgt spid="57"/>
                                        </p:tgtEl>
                                        <p:attrNameLst>
                                          <p:attrName>ppt_w</p:attrName>
                                        </p:attrNameLst>
                                      </p:cBhvr>
                                      <p:tavLst>
                                        <p:tav tm="0">
                                          <p:val>
                                            <p:fltVal val="0"/>
                                          </p:val>
                                        </p:tav>
                                        <p:tav tm="100000">
                                          <p:val>
                                            <p:strVal val="#ppt_w"/>
                                          </p:val>
                                        </p:tav>
                                      </p:tavLst>
                                    </p:anim>
                                    <p:anim calcmode="lin" valueType="num">
                                      <p:cBhvr>
                                        <p:cTn id="79" dur="1000" fill="hold"/>
                                        <p:tgtEl>
                                          <p:spTgt spid="57"/>
                                        </p:tgtEl>
                                        <p:attrNameLst>
                                          <p:attrName>ppt_h</p:attrName>
                                        </p:attrNameLst>
                                      </p:cBhvr>
                                      <p:tavLst>
                                        <p:tav tm="0">
                                          <p:val>
                                            <p:fltVal val="0"/>
                                          </p:val>
                                        </p:tav>
                                        <p:tav tm="100000">
                                          <p:val>
                                            <p:strVal val="#ppt_h"/>
                                          </p:val>
                                        </p:tav>
                                      </p:tavLst>
                                    </p:anim>
                                    <p:anim calcmode="lin" valueType="num">
                                      <p:cBhvr>
                                        <p:cTn id="80" dur="1000" fill="hold"/>
                                        <p:tgtEl>
                                          <p:spTgt spid="57"/>
                                        </p:tgtEl>
                                        <p:attrNameLst>
                                          <p:attrName>style.rotation</p:attrName>
                                        </p:attrNameLst>
                                      </p:cBhvr>
                                      <p:tavLst>
                                        <p:tav tm="0">
                                          <p:val>
                                            <p:fltVal val="90"/>
                                          </p:val>
                                        </p:tav>
                                        <p:tav tm="100000">
                                          <p:val>
                                            <p:fltVal val="0"/>
                                          </p:val>
                                        </p:tav>
                                      </p:tavLst>
                                    </p:anim>
                                    <p:animEffect transition="in" filter="fade">
                                      <p:cBhvr>
                                        <p:cTn id="81" dur="1000"/>
                                        <p:tgtEl>
                                          <p:spTgt spid="57"/>
                                        </p:tgtEl>
                                      </p:cBhvr>
                                    </p:animEffect>
                                  </p:childTnLst>
                                </p:cTn>
                              </p:par>
                              <p:par>
                                <p:cTn id="82" presetID="31" presetClass="entr" presetSubtype="0" fill="hold" nodeType="with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1000" fill="hold"/>
                                        <p:tgtEl>
                                          <p:spTgt spid="69"/>
                                        </p:tgtEl>
                                        <p:attrNameLst>
                                          <p:attrName>ppt_w</p:attrName>
                                        </p:attrNameLst>
                                      </p:cBhvr>
                                      <p:tavLst>
                                        <p:tav tm="0">
                                          <p:val>
                                            <p:fltVal val="0"/>
                                          </p:val>
                                        </p:tav>
                                        <p:tav tm="100000">
                                          <p:val>
                                            <p:strVal val="#ppt_w"/>
                                          </p:val>
                                        </p:tav>
                                      </p:tavLst>
                                    </p:anim>
                                    <p:anim calcmode="lin" valueType="num">
                                      <p:cBhvr>
                                        <p:cTn id="85" dur="1000" fill="hold"/>
                                        <p:tgtEl>
                                          <p:spTgt spid="69"/>
                                        </p:tgtEl>
                                        <p:attrNameLst>
                                          <p:attrName>ppt_h</p:attrName>
                                        </p:attrNameLst>
                                      </p:cBhvr>
                                      <p:tavLst>
                                        <p:tav tm="0">
                                          <p:val>
                                            <p:fltVal val="0"/>
                                          </p:val>
                                        </p:tav>
                                        <p:tav tm="100000">
                                          <p:val>
                                            <p:strVal val="#ppt_h"/>
                                          </p:val>
                                        </p:tav>
                                      </p:tavLst>
                                    </p:anim>
                                    <p:anim calcmode="lin" valueType="num">
                                      <p:cBhvr>
                                        <p:cTn id="86" dur="1000" fill="hold"/>
                                        <p:tgtEl>
                                          <p:spTgt spid="69"/>
                                        </p:tgtEl>
                                        <p:attrNameLst>
                                          <p:attrName>style.rotation</p:attrName>
                                        </p:attrNameLst>
                                      </p:cBhvr>
                                      <p:tavLst>
                                        <p:tav tm="0">
                                          <p:val>
                                            <p:fltVal val="90"/>
                                          </p:val>
                                        </p:tav>
                                        <p:tav tm="100000">
                                          <p:val>
                                            <p:fltVal val="0"/>
                                          </p:val>
                                        </p:tav>
                                      </p:tavLst>
                                    </p:anim>
                                    <p:animEffect transition="in" filter="fade">
                                      <p:cBhvr>
                                        <p:cTn id="87" dur="1000"/>
                                        <p:tgtEl>
                                          <p:spTgt spid="69"/>
                                        </p:tgtEl>
                                      </p:cBhvr>
                                    </p:animEffect>
                                  </p:childTnLst>
                                </p:cTn>
                              </p:par>
                              <p:par>
                                <p:cTn id="88" presetID="31" presetClass="entr" presetSubtype="0" fill="hold" nodeType="withEffect">
                                  <p:stCondLst>
                                    <p:cond delay="0"/>
                                  </p:stCondLst>
                                  <p:childTnLst>
                                    <p:set>
                                      <p:cBhvr>
                                        <p:cTn id="89" dur="1" fill="hold">
                                          <p:stCondLst>
                                            <p:cond delay="0"/>
                                          </p:stCondLst>
                                        </p:cTn>
                                        <p:tgtEl>
                                          <p:spTgt spid="63"/>
                                        </p:tgtEl>
                                        <p:attrNameLst>
                                          <p:attrName>style.visibility</p:attrName>
                                        </p:attrNameLst>
                                      </p:cBhvr>
                                      <p:to>
                                        <p:strVal val="visible"/>
                                      </p:to>
                                    </p:set>
                                    <p:anim calcmode="lin" valueType="num">
                                      <p:cBhvr>
                                        <p:cTn id="90" dur="1000" fill="hold"/>
                                        <p:tgtEl>
                                          <p:spTgt spid="63"/>
                                        </p:tgtEl>
                                        <p:attrNameLst>
                                          <p:attrName>ppt_w</p:attrName>
                                        </p:attrNameLst>
                                      </p:cBhvr>
                                      <p:tavLst>
                                        <p:tav tm="0">
                                          <p:val>
                                            <p:fltVal val="0"/>
                                          </p:val>
                                        </p:tav>
                                        <p:tav tm="100000">
                                          <p:val>
                                            <p:strVal val="#ppt_w"/>
                                          </p:val>
                                        </p:tav>
                                      </p:tavLst>
                                    </p:anim>
                                    <p:anim calcmode="lin" valueType="num">
                                      <p:cBhvr>
                                        <p:cTn id="91" dur="1000" fill="hold"/>
                                        <p:tgtEl>
                                          <p:spTgt spid="63"/>
                                        </p:tgtEl>
                                        <p:attrNameLst>
                                          <p:attrName>ppt_h</p:attrName>
                                        </p:attrNameLst>
                                      </p:cBhvr>
                                      <p:tavLst>
                                        <p:tav tm="0">
                                          <p:val>
                                            <p:fltVal val="0"/>
                                          </p:val>
                                        </p:tav>
                                        <p:tav tm="100000">
                                          <p:val>
                                            <p:strVal val="#ppt_h"/>
                                          </p:val>
                                        </p:tav>
                                      </p:tavLst>
                                    </p:anim>
                                    <p:anim calcmode="lin" valueType="num">
                                      <p:cBhvr>
                                        <p:cTn id="92" dur="1000" fill="hold"/>
                                        <p:tgtEl>
                                          <p:spTgt spid="63"/>
                                        </p:tgtEl>
                                        <p:attrNameLst>
                                          <p:attrName>style.rotation</p:attrName>
                                        </p:attrNameLst>
                                      </p:cBhvr>
                                      <p:tavLst>
                                        <p:tav tm="0">
                                          <p:val>
                                            <p:fltVal val="90"/>
                                          </p:val>
                                        </p:tav>
                                        <p:tav tm="100000">
                                          <p:val>
                                            <p:fltVal val="0"/>
                                          </p:val>
                                        </p:tav>
                                      </p:tavLst>
                                    </p:anim>
                                    <p:animEffect transition="in" filter="fade">
                                      <p:cBhvr>
                                        <p:cTn id="93" dur="1000"/>
                                        <p:tgtEl>
                                          <p:spTgt spid="63"/>
                                        </p:tgtEl>
                                      </p:cBhvr>
                                    </p:animEffect>
                                  </p:childTnLst>
                                </p:cTn>
                              </p:par>
                              <p:par>
                                <p:cTn id="94" presetID="31" presetClass="entr" presetSubtype="0"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 calcmode="lin" valueType="num">
                                      <p:cBhvr>
                                        <p:cTn id="96" dur="1000" fill="hold"/>
                                        <p:tgtEl>
                                          <p:spTgt spid="66"/>
                                        </p:tgtEl>
                                        <p:attrNameLst>
                                          <p:attrName>ppt_w</p:attrName>
                                        </p:attrNameLst>
                                      </p:cBhvr>
                                      <p:tavLst>
                                        <p:tav tm="0">
                                          <p:val>
                                            <p:fltVal val="0"/>
                                          </p:val>
                                        </p:tav>
                                        <p:tav tm="100000">
                                          <p:val>
                                            <p:strVal val="#ppt_w"/>
                                          </p:val>
                                        </p:tav>
                                      </p:tavLst>
                                    </p:anim>
                                    <p:anim calcmode="lin" valueType="num">
                                      <p:cBhvr>
                                        <p:cTn id="97" dur="1000" fill="hold"/>
                                        <p:tgtEl>
                                          <p:spTgt spid="66"/>
                                        </p:tgtEl>
                                        <p:attrNameLst>
                                          <p:attrName>ppt_h</p:attrName>
                                        </p:attrNameLst>
                                      </p:cBhvr>
                                      <p:tavLst>
                                        <p:tav tm="0">
                                          <p:val>
                                            <p:fltVal val="0"/>
                                          </p:val>
                                        </p:tav>
                                        <p:tav tm="100000">
                                          <p:val>
                                            <p:strVal val="#ppt_h"/>
                                          </p:val>
                                        </p:tav>
                                      </p:tavLst>
                                    </p:anim>
                                    <p:anim calcmode="lin" valueType="num">
                                      <p:cBhvr>
                                        <p:cTn id="98" dur="1000" fill="hold"/>
                                        <p:tgtEl>
                                          <p:spTgt spid="66"/>
                                        </p:tgtEl>
                                        <p:attrNameLst>
                                          <p:attrName>style.rotation</p:attrName>
                                        </p:attrNameLst>
                                      </p:cBhvr>
                                      <p:tavLst>
                                        <p:tav tm="0">
                                          <p:val>
                                            <p:fltVal val="90"/>
                                          </p:val>
                                        </p:tav>
                                        <p:tav tm="100000">
                                          <p:val>
                                            <p:fltVal val="0"/>
                                          </p:val>
                                        </p:tav>
                                      </p:tavLst>
                                    </p:anim>
                                    <p:animEffect transition="in" filter="fade">
                                      <p:cBhvr>
                                        <p:cTn id="99" dur="1000"/>
                                        <p:tgtEl>
                                          <p:spTgt spid="66"/>
                                        </p:tgtEl>
                                      </p:cBhvr>
                                    </p:animEffect>
                                  </p:childTnLst>
                                </p:cTn>
                              </p:par>
                              <p:par>
                                <p:cTn id="100" presetID="31" presetClass="entr" presetSubtype="0" fill="hold" nodeType="with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nodeType="withEffect">
                                  <p:stCondLst>
                                    <p:cond delay="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1000" fill="hold"/>
                                        <p:tgtEl>
                                          <p:spTgt spid="64"/>
                                        </p:tgtEl>
                                        <p:attrNameLst>
                                          <p:attrName>ppt_w</p:attrName>
                                        </p:attrNameLst>
                                      </p:cBhvr>
                                      <p:tavLst>
                                        <p:tav tm="0">
                                          <p:val>
                                            <p:fltVal val="0"/>
                                          </p:val>
                                        </p:tav>
                                        <p:tav tm="100000">
                                          <p:val>
                                            <p:strVal val="#ppt_w"/>
                                          </p:val>
                                        </p:tav>
                                      </p:tavLst>
                                    </p:anim>
                                    <p:anim calcmode="lin" valueType="num">
                                      <p:cBhvr>
                                        <p:cTn id="109" dur="1000" fill="hold"/>
                                        <p:tgtEl>
                                          <p:spTgt spid="64"/>
                                        </p:tgtEl>
                                        <p:attrNameLst>
                                          <p:attrName>ppt_h</p:attrName>
                                        </p:attrNameLst>
                                      </p:cBhvr>
                                      <p:tavLst>
                                        <p:tav tm="0">
                                          <p:val>
                                            <p:fltVal val="0"/>
                                          </p:val>
                                        </p:tav>
                                        <p:tav tm="100000">
                                          <p:val>
                                            <p:strVal val="#ppt_h"/>
                                          </p:val>
                                        </p:tav>
                                      </p:tavLst>
                                    </p:anim>
                                    <p:anim calcmode="lin" valueType="num">
                                      <p:cBhvr>
                                        <p:cTn id="110" dur="1000" fill="hold"/>
                                        <p:tgtEl>
                                          <p:spTgt spid="64"/>
                                        </p:tgtEl>
                                        <p:attrNameLst>
                                          <p:attrName>style.rotation</p:attrName>
                                        </p:attrNameLst>
                                      </p:cBhvr>
                                      <p:tavLst>
                                        <p:tav tm="0">
                                          <p:val>
                                            <p:fltVal val="90"/>
                                          </p:val>
                                        </p:tav>
                                        <p:tav tm="100000">
                                          <p:val>
                                            <p:fltVal val="0"/>
                                          </p:val>
                                        </p:tav>
                                      </p:tavLst>
                                    </p:anim>
                                    <p:animEffect transition="in" filter="fade">
                                      <p:cBhvr>
                                        <p:cTn id="111" dur="1000"/>
                                        <p:tgtEl>
                                          <p:spTgt spid="64"/>
                                        </p:tgtEl>
                                      </p:cBhvr>
                                    </p:animEffect>
                                  </p:childTnLst>
                                </p:cTn>
                              </p:par>
                              <p:par>
                                <p:cTn id="112" presetID="31" presetClass="entr" presetSubtype="0" fill="hold" nodeType="with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1000" fill="hold"/>
                                        <p:tgtEl>
                                          <p:spTgt spid="53"/>
                                        </p:tgtEl>
                                        <p:attrNameLst>
                                          <p:attrName>ppt_w</p:attrName>
                                        </p:attrNameLst>
                                      </p:cBhvr>
                                      <p:tavLst>
                                        <p:tav tm="0">
                                          <p:val>
                                            <p:fltVal val="0"/>
                                          </p:val>
                                        </p:tav>
                                        <p:tav tm="100000">
                                          <p:val>
                                            <p:strVal val="#ppt_w"/>
                                          </p:val>
                                        </p:tav>
                                      </p:tavLst>
                                    </p:anim>
                                    <p:anim calcmode="lin" valueType="num">
                                      <p:cBhvr>
                                        <p:cTn id="115" dur="1000" fill="hold"/>
                                        <p:tgtEl>
                                          <p:spTgt spid="53"/>
                                        </p:tgtEl>
                                        <p:attrNameLst>
                                          <p:attrName>ppt_h</p:attrName>
                                        </p:attrNameLst>
                                      </p:cBhvr>
                                      <p:tavLst>
                                        <p:tav tm="0">
                                          <p:val>
                                            <p:fltVal val="0"/>
                                          </p:val>
                                        </p:tav>
                                        <p:tav tm="100000">
                                          <p:val>
                                            <p:strVal val="#ppt_h"/>
                                          </p:val>
                                        </p:tav>
                                      </p:tavLst>
                                    </p:anim>
                                    <p:anim calcmode="lin" valueType="num">
                                      <p:cBhvr>
                                        <p:cTn id="116" dur="1000" fill="hold"/>
                                        <p:tgtEl>
                                          <p:spTgt spid="53"/>
                                        </p:tgtEl>
                                        <p:attrNameLst>
                                          <p:attrName>style.rotation</p:attrName>
                                        </p:attrNameLst>
                                      </p:cBhvr>
                                      <p:tavLst>
                                        <p:tav tm="0">
                                          <p:val>
                                            <p:fltVal val="90"/>
                                          </p:val>
                                        </p:tav>
                                        <p:tav tm="100000">
                                          <p:val>
                                            <p:fltVal val="0"/>
                                          </p:val>
                                        </p:tav>
                                      </p:tavLst>
                                    </p:anim>
                                    <p:animEffect transition="in" filter="fade">
                                      <p:cBhvr>
                                        <p:cTn id="117" dur="1000"/>
                                        <p:tgtEl>
                                          <p:spTgt spid="53"/>
                                        </p:tgtEl>
                                      </p:cBhvr>
                                    </p:animEffect>
                                  </p:childTnLst>
                                </p:cTn>
                              </p:par>
                              <p:par>
                                <p:cTn id="118" presetID="31" presetClass="entr" presetSubtype="0" fill="hold" nodeType="withEffect">
                                  <p:stCondLst>
                                    <p:cond delay="0"/>
                                  </p:stCondLst>
                                  <p:childTnLst>
                                    <p:set>
                                      <p:cBhvr>
                                        <p:cTn id="119" dur="1" fill="hold">
                                          <p:stCondLst>
                                            <p:cond delay="0"/>
                                          </p:stCondLst>
                                        </p:cTn>
                                        <p:tgtEl>
                                          <p:spTgt spid="61"/>
                                        </p:tgtEl>
                                        <p:attrNameLst>
                                          <p:attrName>style.visibility</p:attrName>
                                        </p:attrNameLst>
                                      </p:cBhvr>
                                      <p:to>
                                        <p:strVal val="visible"/>
                                      </p:to>
                                    </p:set>
                                    <p:anim calcmode="lin" valueType="num">
                                      <p:cBhvr>
                                        <p:cTn id="120" dur="1000" fill="hold"/>
                                        <p:tgtEl>
                                          <p:spTgt spid="61"/>
                                        </p:tgtEl>
                                        <p:attrNameLst>
                                          <p:attrName>ppt_w</p:attrName>
                                        </p:attrNameLst>
                                      </p:cBhvr>
                                      <p:tavLst>
                                        <p:tav tm="0">
                                          <p:val>
                                            <p:fltVal val="0"/>
                                          </p:val>
                                        </p:tav>
                                        <p:tav tm="100000">
                                          <p:val>
                                            <p:strVal val="#ppt_w"/>
                                          </p:val>
                                        </p:tav>
                                      </p:tavLst>
                                    </p:anim>
                                    <p:anim calcmode="lin" valueType="num">
                                      <p:cBhvr>
                                        <p:cTn id="121" dur="1000" fill="hold"/>
                                        <p:tgtEl>
                                          <p:spTgt spid="61"/>
                                        </p:tgtEl>
                                        <p:attrNameLst>
                                          <p:attrName>ppt_h</p:attrName>
                                        </p:attrNameLst>
                                      </p:cBhvr>
                                      <p:tavLst>
                                        <p:tav tm="0">
                                          <p:val>
                                            <p:fltVal val="0"/>
                                          </p:val>
                                        </p:tav>
                                        <p:tav tm="100000">
                                          <p:val>
                                            <p:strVal val="#ppt_h"/>
                                          </p:val>
                                        </p:tav>
                                      </p:tavLst>
                                    </p:anim>
                                    <p:anim calcmode="lin" valueType="num">
                                      <p:cBhvr>
                                        <p:cTn id="122" dur="1000" fill="hold"/>
                                        <p:tgtEl>
                                          <p:spTgt spid="61"/>
                                        </p:tgtEl>
                                        <p:attrNameLst>
                                          <p:attrName>style.rotation</p:attrName>
                                        </p:attrNameLst>
                                      </p:cBhvr>
                                      <p:tavLst>
                                        <p:tav tm="0">
                                          <p:val>
                                            <p:fltVal val="90"/>
                                          </p:val>
                                        </p:tav>
                                        <p:tav tm="100000">
                                          <p:val>
                                            <p:fltVal val="0"/>
                                          </p:val>
                                        </p:tav>
                                      </p:tavLst>
                                    </p:anim>
                                    <p:animEffect transition="in" filter="fade">
                                      <p:cBhvr>
                                        <p:cTn id="123" dur="1000"/>
                                        <p:tgtEl>
                                          <p:spTgt spid="61"/>
                                        </p:tgtEl>
                                      </p:cBhvr>
                                    </p:animEffect>
                                  </p:childTnLst>
                                </p:cTn>
                              </p:par>
                              <p:par>
                                <p:cTn id="124" presetID="31" presetClass="entr" presetSubtype="0" fill="hold" nodeType="withEffect">
                                  <p:stCondLst>
                                    <p:cond delay="0"/>
                                  </p:stCondLst>
                                  <p:childTnLst>
                                    <p:set>
                                      <p:cBhvr>
                                        <p:cTn id="125" dur="1" fill="hold">
                                          <p:stCondLst>
                                            <p:cond delay="0"/>
                                          </p:stCondLst>
                                        </p:cTn>
                                        <p:tgtEl>
                                          <p:spTgt spid="54"/>
                                        </p:tgtEl>
                                        <p:attrNameLst>
                                          <p:attrName>style.visibility</p:attrName>
                                        </p:attrNameLst>
                                      </p:cBhvr>
                                      <p:to>
                                        <p:strVal val="visible"/>
                                      </p:to>
                                    </p:set>
                                    <p:anim calcmode="lin" valueType="num">
                                      <p:cBhvr>
                                        <p:cTn id="126" dur="1000" fill="hold"/>
                                        <p:tgtEl>
                                          <p:spTgt spid="54"/>
                                        </p:tgtEl>
                                        <p:attrNameLst>
                                          <p:attrName>ppt_w</p:attrName>
                                        </p:attrNameLst>
                                      </p:cBhvr>
                                      <p:tavLst>
                                        <p:tav tm="0">
                                          <p:val>
                                            <p:fltVal val="0"/>
                                          </p:val>
                                        </p:tav>
                                        <p:tav tm="100000">
                                          <p:val>
                                            <p:strVal val="#ppt_w"/>
                                          </p:val>
                                        </p:tav>
                                      </p:tavLst>
                                    </p:anim>
                                    <p:anim calcmode="lin" valueType="num">
                                      <p:cBhvr>
                                        <p:cTn id="127" dur="1000" fill="hold"/>
                                        <p:tgtEl>
                                          <p:spTgt spid="54"/>
                                        </p:tgtEl>
                                        <p:attrNameLst>
                                          <p:attrName>ppt_h</p:attrName>
                                        </p:attrNameLst>
                                      </p:cBhvr>
                                      <p:tavLst>
                                        <p:tav tm="0">
                                          <p:val>
                                            <p:fltVal val="0"/>
                                          </p:val>
                                        </p:tav>
                                        <p:tav tm="100000">
                                          <p:val>
                                            <p:strVal val="#ppt_h"/>
                                          </p:val>
                                        </p:tav>
                                      </p:tavLst>
                                    </p:anim>
                                    <p:anim calcmode="lin" valueType="num">
                                      <p:cBhvr>
                                        <p:cTn id="128" dur="1000" fill="hold"/>
                                        <p:tgtEl>
                                          <p:spTgt spid="54"/>
                                        </p:tgtEl>
                                        <p:attrNameLst>
                                          <p:attrName>style.rotation</p:attrName>
                                        </p:attrNameLst>
                                      </p:cBhvr>
                                      <p:tavLst>
                                        <p:tav tm="0">
                                          <p:val>
                                            <p:fltVal val="90"/>
                                          </p:val>
                                        </p:tav>
                                        <p:tav tm="100000">
                                          <p:val>
                                            <p:fltVal val="0"/>
                                          </p:val>
                                        </p:tav>
                                      </p:tavLst>
                                    </p:anim>
                                    <p:animEffect transition="in" filter="fade">
                                      <p:cBhvr>
                                        <p:cTn id="129" dur="1000"/>
                                        <p:tgtEl>
                                          <p:spTgt spid="54"/>
                                        </p:tgtEl>
                                      </p:cBhvr>
                                    </p:animEffect>
                                  </p:childTnLst>
                                </p:cTn>
                              </p:par>
                              <p:par>
                                <p:cTn id="130" presetID="31" presetClass="entr" presetSubtype="0"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anim calcmode="lin" valueType="num">
                                      <p:cBhvr>
                                        <p:cTn id="132" dur="1000" fill="hold"/>
                                        <p:tgtEl>
                                          <p:spTgt spid="68"/>
                                        </p:tgtEl>
                                        <p:attrNameLst>
                                          <p:attrName>ppt_w</p:attrName>
                                        </p:attrNameLst>
                                      </p:cBhvr>
                                      <p:tavLst>
                                        <p:tav tm="0">
                                          <p:val>
                                            <p:fltVal val="0"/>
                                          </p:val>
                                        </p:tav>
                                        <p:tav tm="100000">
                                          <p:val>
                                            <p:strVal val="#ppt_w"/>
                                          </p:val>
                                        </p:tav>
                                      </p:tavLst>
                                    </p:anim>
                                    <p:anim calcmode="lin" valueType="num">
                                      <p:cBhvr>
                                        <p:cTn id="133" dur="1000" fill="hold"/>
                                        <p:tgtEl>
                                          <p:spTgt spid="68"/>
                                        </p:tgtEl>
                                        <p:attrNameLst>
                                          <p:attrName>ppt_h</p:attrName>
                                        </p:attrNameLst>
                                      </p:cBhvr>
                                      <p:tavLst>
                                        <p:tav tm="0">
                                          <p:val>
                                            <p:fltVal val="0"/>
                                          </p:val>
                                        </p:tav>
                                        <p:tav tm="100000">
                                          <p:val>
                                            <p:strVal val="#ppt_h"/>
                                          </p:val>
                                        </p:tav>
                                      </p:tavLst>
                                    </p:anim>
                                    <p:anim calcmode="lin" valueType="num">
                                      <p:cBhvr>
                                        <p:cTn id="134" dur="1000" fill="hold"/>
                                        <p:tgtEl>
                                          <p:spTgt spid="68"/>
                                        </p:tgtEl>
                                        <p:attrNameLst>
                                          <p:attrName>style.rotation</p:attrName>
                                        </p:attrNameLst>
                                      </p:cBhvr>
                                      <p:tavLst>
                                        <p:tav tm="0">
                                          <p:val>
                                            <p:fltVal val="90"/>
                                          </p:val>
                                        </p:tav>
                                        <p:tav tm="100000">
                                          <p:val>
                                            <p:fltVal val="0"/>
                                          </p:val>
                                        </p:tav>
                                      </p:tavLst>
                                    </p:anim>
                                    <p:animEffect transition="in" filter="fade">
                                      <p:cBhvr>
                                        <p:cTn id="135" dur="1000"/>
                                        <p:tgtEl>
                                          <p:spTgt spid="68"/>
                                        </p:tgtEl>
                                      </p:cBhvr>
                                    </p:animEffect>
                                  </p:childTnLst>
                                </p:cTn>
                              </p:par>
                              <p:par>
                                <p:cTn id="136" presetID="31" presetClass="entr" presetSubtype="0" fill="hold" nodeType="withEffect">
                                  <p:stCondLst>
                                    <p:cond delay="0"/>
                                  </p:stCondLst>
                                  <p:childTnLst>
                                    <p:set>
                                      <p:cBhvr>
                                        <p:cTn id="137" dur="1" fill="hold">
                                          <p:stCondLst>
                                            <p:cond delay="0"/>
                                          </p:stCondLst>
                                        </p:cTn>
                                        <p:tgtEl>
                                          <p:spTgt spid="58"/>
                                        </p:tgtEl>
                                        <p:attrNameLst>
                                          <p:attrName>style.visibility</p:attrName>
                                        </p:attrNameLst>
                                      </p:cBhvr>
                                      <p:to>
                                        <p:strVal val="visible"/>
                                      </p:to>
                                    </p:set>
                                    <p:anim calcmode="lin" valueType="num">
                                      <p:cBhvr>
                                        <p:cTn id="138" dur="1000" fill="hold"/>
                                        <p:tgtEl>
                                          <p:spTgt spid="58"/>
                                        </p:tgtEl>
                                        <p:attrNameLst>
                                          <p:attrName>ppt_w</p:attrName>
                                        </p:attrNameLst>
                                      </p:cBhvr>
                                      <p:tavLst>
                                        <p:tav tm="0">
                                          <p:val>
                                            <p:fltVal val="0"/>
                                          </p:val>
                                        </p:tav>
                                        <p:tav tm="100000">
                                          <p:val>
                                            <p:strVal val="#ppt_w"/>
                                          </p:val>
                                        </p:tav>
                                      </p:tavLst>
                                    </p:anim>
                                    <p:anim calcmode="lin" valueType="num">
                                      <p:cBhvr>
                                        <p:cTn id="139" dur="1000" fill="hold"/>
                                        <p:tgtEl>
                                          <p:spTgt spid="58"/>
                                        </p:tgtEl>
                                        <p:attrNameLst>
                                          <p:attrName>ppt_h</p:attrName>
                                        </p:attrNameLst>
                                      </p:cBhvr>
                                      <p:tavLst>
                                        <p:tav tm="0">
                                          <p:val>
                                            <p:fltVal val="0"/>
                                          </p:val>
                                        </p:tav>
                                        <p:tav tm="100000">
                                          <p:val>
                                            <p:strVal val="#ppt_h"/>
                                          </p:val>
                                        </p:tav>
                                      </p:tavLst>
                                    </p:anim>
                                    <p:anim calcmode="lin" valueType="num">
                                      <p:cBhvr>
                                        <p:cTn id="140" dur="1000" fill="hold"/>
                                        <p:tgtEl>
                                          <p:spTgt spid="58"/>
                                        </p:tgtEl>
                                        <p:attrNameLst>
                                          <p:attrName>style.rotation</p:attrName>
                                        </p:attrNameLst>
                                      </p:cBhvr>
                                      <p:tavLst>
                                        <p:tav tm="0">
                                          <p:val>
                                            <p:fltVal val="90"/>
                                          </p:val>
                                        </p:tav>
                                        <p:tav tm="100000">
                                          <p:val>
                                            <p:fltVal val="0"/>
                                          </p:val>
                                        </p:tav>
                                      </p:tavLst>
                                    </p:anim>
                                    <p:animEffect transition="in" filter="fade">
                                      <p:cBhvr>
                                        <p:cTn id="141" dur="1000"/>
                                        <p:tgtEl>
                                          <p:spTgt spid="58"/>
                                        </p:tgtEl>
                                      </p:cBhvr>
                                    </p:animEffect>
                                  </p:childTnLst>
                                </p:cTn>
                              </p:par>
                              <p:par>
                                <p:cTn id="142" presetID="31" presetClass="entr" presetSubtype="0" fill="hold" nodeType="withEffect">
                                  <p:stCondLst>
                                    <p:cond delay="0"/>
                                  </p:stCondLst>
                                  <p:childTnLst>
                                    <p:set>
                                      <p:cBhvr>
                                        <p:cTn id="143" dur="1" fill="hold">
                                          <p:stCondLst>
                                            <p:cond delay="0"/>
                                          </p:stCondLst>
                                        </p:cTn>
                                        <p:tgtEl>
                                          <p:spTgt spid="44"/>
                                        </p:tgtEl>
                                        <p:attrNameLst>
                                          <p:attrName>style.visibility</p:attrName>
                                        </p:attrNameLst>
                                      </p:cBhvr>
                                      <p:to>
                                        <p:strVal val="visible"/>
                                      </p:to>
                                    </p:set>
                                    <p:anim calcmode="lin" valueType="num">
                                      <p:cBhvr>
                                        <p:cTn id="144" dur="1000" fill="hold"/>
                                        <p:tgtEl>
                                          <p:spTgt spid="44"/>
                                        </p:tgtEl>
                                        <p:attrNameLst>
                                          <p:attrName>ppt_w</p:attrName>
                                        </p:attrNameLst>
                                      </p:cBhvr>
                                      <p:tavLst>
                                        <p:tav tm="0">
                                          <p:val>
                                            <p:fltVal val="0"/>
                                          </p:val>
                                        </p:tav>
                                        <p:tav tm="100000">
                                          <p:val>
                                            <p:strVal val="#ppt_w"/>
                                          </p:val>
                                        </p:tav>
                                      </p:tavLst>
                                    </p:anim>
                                    <p:anim calcmode="lin" valueType="num">
                                      <p:cBhvr>
                                        <p:cTn id="145" dur="1000" fill="hold"/>
                                        <p:tgtEl>
                                          <p:spTgt spid="44"/>
                                        </p:tgtEl>
                                        <p:attrNameLst>
                                          <p:attrName>ppt_h</p:attrName>
                                        </p:attrNameLst>
                                      </p:cBhvr>
                                      <p:tavLst>
                                        <p:tav tm="0">
                                          <p:val>
                                            <p:fltVal val="0"/>
                                          </p:val>
                                        </p:tav>
                                        <p:tav tm="100000">
                                          <p:val>
                                            <p:strVal val="#ppt_h"/>
                                          </p:val>
                                        </p:tav>
                                      </p:tavLst>
                                    </p:anim>
                                    <p:anim calcmode="lin" valueType="num">
                                      <p:cBhvr>
                                        <p:cTn id="146" dur="1000" fill="hold"/>
                                        <p:tgtEl>
                                          <p:spTgt spid="44"/>
                                        </p:tgtEl>
                                        <p:attrNameLst>
                                          <p:attrName>style.rotation</p:attrName>
                                        </p:attrNameLst>
                                      </p:cBhvr>
                                      <p:tavLst>
                                        <p:tav tm="0">
                                          <p:val>
                                            <p:fltVal val="90"/>
                                          </p:val>
                                        </p:tav>
                                        <p:tav tm="100000">
                                          <p:val>
                                            <p:fltVal val="0"/>
                                          </p:val>
                                        </p:tav>
                                      </p:tavLst>
                                    </p:anim>
                                    <p:animEffect transition="in" filter="fade">
                                      <p:cBhvr>
                                        <p:cTn id="147" dur="1000"/>
                                        <p:tgtEl>
                                          <p:spTgt spid="44"/>
                                        </p:tgtEl>
                                      </p:cBhvr>
                                    </p:animEffect>
                                  </p:childTnLst>
                                </p:cTn>
                              </p:par>
                              <p:par>
                                <p:cTn id="148" presetID="31" presetClass="entr" presetSubtype="0" fill="hold" nodeType="withEffect">
                                  <p:stCondLst>
                                    <p:cond delay="0"/>
                                  </p:stCondLst>
                                  <p:childTnLst>
                                    <p:set>
                                      <p:cBhvr>
                                        <p:cTn id="149" dur="1" fill="hold">
                                          <p:stCondLst>
                                            <p:cond delay="0"/>
                                          </p:stCondLst>
                                        </p:cTn>
                                        <p:tgtEl>
                                          <p:spTgt spid="49"/>
                                        </p:tgtEl>
                                        <p:attrNameLst>
                                          <p:attrName>style.visibility</p:attrName>
                                        </p:attrNameLst>
                                      </p:cBhvr>
                                      <p:to>
                                        <p:strVal val="visible"/>
                                      </p:to>
                                    </p:set>
                                    <p:anim calcmode="lin" valueType="num">
                                      <p:cBhvr>
                                        <p:cTn id="150" dur="1000" fill="hold"/>
                                        <p:tgtEl>
                                          <p:spTgt spid="49"/>
                                        </p:tgtEl>
                                        <p:attrNameLst>
                                          <p:attrName>ppt_w</p:attrName>
                                        </p:attrNameLst>
                                      </p:cBhvr>
                                      <p:tavLst>
                                        <p:tav tm="0">
                                          <p:val>
                                            <p:fltVal val="0"/>
                                          </p:val>
                                        </p:tav>
                                        <p:tav tm="100000">
                                          <p:val>
                                            <p:strVal val="#ppt_w"/>
                                          </p:val>
                                        </p:tav>
                                      </p:tavLst>
                                    </p:anim>
                                    <p:anim calcmode="lin" valueType="num">
                                      <p:cBhvr>
                                        <p:cTn id="151" dur="1000" fill="hold"/>
                                        <p:tgtEl>
                                          <p:spTgt spid="49"/>
                                        </p:tgtEl>
                                        <p:attrNameLst>
                                          <p:attrName>ppt_h</p:attrName>
                                        </p:attrNameLst>
                                      </p:cBhvr>
                                      <p:tavLst>
                                        <p:tav tm="0">
                                          <p:val>
                                            <p:fltVal val="0"/>
                                          </p:val>
                                        </p:tav>
                                        <p:tav tm="100000">
                                          <p:val>
                                            <p:strVal val="#ppt_h"/>
                                          </p:val>
                                        </p:tav>
                                      </p:tavLst>
                                    </p:anim>
                                    <p:anim calcmode="lin" valueType="num">
                                      <p:cBhvr>
                                        <p:cTn id="152" dur="1000" fill="hold"/>
                                        <p:tgtEl>
                                          <p:spTgt spid="49"/>
                                        </p:tgtEl>
                                        <p:attrNameLst>
                                          <p:attrName>style.rotation</p:attrName>
                                        </p:attrNameLst>
                                      </p:cBhvr>
                                      <p:tavLst>
                                        <p:tav tm="0">
                                          <p:val>
                                            <p:fltVal val="90"/>
                                          </p:val>
                                        </p:tav>
                                        <p:tav tm="100000">
                                          <p:val>
                                            <p:fltVal val="0"/>
                                          </p:val>
                                        </p:tav>
                                      </p:tavLst>
                                    </p:anim>
                                    <p:animEffect transition="in" filter="fade">
                                      <p:cBhvr>
                                        <p:cTn id="153" dur="1000"/>
                                        <p:tgtEl>
                                          <p:spTgt spid="49"/>
                                        </p:tgtEl>
                                      </p:cBhvr>
                                    </p:animEffect>
                                  </p:childTnLst>
                                </p:cTn>
                              </p:par>
                              <p:par>
                                <p:cTn id="154" presetID="31" presetClass="entr" presetSubtype="0" fill="hold" nodeType="withEffect">
                                  <p:stCondLst>
                                    <p:cond delay="0"/>
                                  </p:stCondLst>
                                  <p:childTnLst>
                                    <p:set>
                                      <p:cBhvr>
                                        <p:cTn id="155" dur="1" fill="hold">
                                          <p:stCondLst>
                                            <p:cond delay="0"/>
                                          </p:stCondLst>
                                        </p:cTn>
                                        <p:tgtEl>
                                          <p:spTgt spid="62"/>
                                        </p:tgtEl>
                                        <p:attrNameLst>
                                          <p:attrName>style.visibility</p:attrName>
                                        </p:attrNameLst>
                                      </p:cBhvr>
                                      <p:to>
                                        <p:strVal val="visible"/>
                                      </p:to>
                                    </p:set>
                                    <p:anim calcmode="lin" valueType="num">
                                      <p:cBhvr>
                                        <p:cTn id="156" dur="1000" fill="hold"/>
                                        <p:tgtEl>
                                          <p:spTgt spid="62"/>
                                        </p:tgtEl>
                                        <p:attrNameLst>
                                          <p:attrName>ppt_w</p:attrName>
                                        </p:attrNameLst>
                                      </p:cBhvr>
                                      <p:tavLst>
                                        <p:tav tm="0">
                                          <p:val>
                                            <p:fltVal val="0"/>
                                          </p:val>
                                        </p:tav>
                                        <p:tav tm="100000">
                                          <p:val>
                                            <p:strVal val="#ppt_w"/>
                                          </p:val>
                                        </p:tav>
                                      </p:tavLst>
                                    </p:anim>
                                    <p:anim calcmode="lin" valueType="num">
                                      <p:cBhvr>
                                        <p:cTn id="157" dur="1000" fill="hold"/>
                                        <p:tgtEl>
                                          <p:spTgt spid="62"/>
                                        </p:tgtEl>
                                        <p:attrNameLst>
                                          <p:attrName>ppt_h</p:attrName>
                                        </p:attrNameLst>
                                      </p:cBhvr>
                                      <p:tavLst>
                                        <p:tav tm="0">
                                          <p:val>
                                            <p:fltVal val="0"/>
                                          </p:val>
                                        </p:tav>
                                        <p:tav tm="100000">
                                          <p:val>
                                            <p:strVal val="#ppt_h"/>
                                          </p:val>
                                        </p:tav>
                                      </p:tavLst>
                                    </p:anim>
                                    <p:anim calcmode="lin" valueType="num">
                                      <p:cBhvr>
                                        <p:cTn id="158" dur="1000" fill="hold"/>
                                        <p:tgtEl>
                                          <p:spTgt spid="62"/>
                                        </p:tgtEl>
                                        <p:attrNameLst>
                                          <p:attrName>style.rotation</p:attrName>
                                        </p:attrNameLst>
                                      </p:cBhvr>
                                      <p:tavLst>
                                        <p:tav tm="0">
                                          <p:val>
                                            <p:fltVal val="90"/>
                                          </p:val>
                                        </p:tav>
                                        <p:tav tm="100000">
                                          <p:val>
                                            <p:fltVal val="0"/>
                                          </p:val>
                                        </p:tav>
                                      </p:tavLst>
                                    </p:anim>
                                    <p:animEffect transition="in" filter="fade">
                                      <p:cBhvr>
                                        <p:cTn id="159" dur="1000"/>
                                        <p:tgtEl>
                                          <p:spTgt spid="62"/>
                                        </p:tgtEl>
                                      </p:cBhvr>
                                    </p:animEffect>
                                  </p:childTnLst>
                                </p:cTn>
                              </p:par>
                              <p:par>
                                <p:cTn id="160" presetID="31" presetClass="entr" presetSubtype="0" fill="hold" nodeType="withEffect">
                                  <p:stCondLst>
                                    <p:cond delay="0"/>
                                  </p:stCondLst>
                                  <p:childTnLst>
                                    <p:set>
                                      <p:cBhvr>
                                        <p:cTn id="161" dur="1" fill="hold">
                                          <p:stCondLst>
                                            <p:cond delay="0"/>
                                          </p:stCondLst>
                                        </p:cTn>
                                        <p:tgtEl>
                                          <p:spTgt spid="56"/>
                                        </p:tgtEl>
                                        <p:attrNameLst>
                                          <p:attrName>style.visibility</p:attrName>
                                        </p:attrNameLst>
                                      </p:cBhvr>
                                      <p:to>
                                        <p:strVal val="visible"/>
                                      </p:to>
                                    </p:set>
                                    <p:anim calcmode="lin" valueType="num">
                                      <p:cBhvr>
                                        <p:cTn id="162" dur="1000" fill="hold"/>
                                        <p:tgtEl>
                                          <p:spTgt spid="56"/>
                                        </p:tgtEl>
                                        <p:attrNameLst>
                                          <p:attrName>ppt_w</p:attrName>
                                        </p:attrNameLst>
                                      </p:cBhvr>
                                      <p:tavLst>
                                        <p:tav tm="0">
                                          <p:val>
                                            <p:fltVal val="0"/>
                                          </p:val>
                                        </p:tav>
                                        <p:tav tm="100000">
                                          <p:val>
                                            <p:strVal val="#ppt_w"/>
                                          </p:val>
                                        </p:tav>
                                      </p:tavLst>
                                    </p:anim>
                                    <p:anim calcmode="lin" valueType="num">
                                      <p:cBhvr>
                                        <p:cTn id="163" dur="1000" fill="hold"/>
                                        <p:tgtEl>
                                          <p:spTgt spid="56"/>
                                        </p:tgtEl>
                                        <p:attrNameLst>
                                          <p:attrName>ppt_h</p:attrName>
                                        </p:attrNameLst>
                                      </p:cBhvr>
                                      <p:tavLst>
                                        <p:tav tm="0">
                                          <p:val>
                                            <p:fltVal val="0"/>
                                          </p:val>
                                        </p:tav>
                                        <p:tav tm="100000">
                                          <p:val>
                                            <p:strVal val="#ppt_h"/>
                                          </p:val>
                                        </p:tav>
                                      </p:tavLst>
                                    </p:anim>
                                    <p:anim calcmode="lin" valueType="num">
                                      <p:cBhvr>
                                        <p:cTn id="164" dur="1000" fill="hold"/>
                                        <p:tgtEl>
                                          <p:spTgt spid="56"/>
                                        </p:tgtEl>
                                        <p:attrNameLst>
                                          <p:attrName>style.rotation</p:attrName>
                                        </p:attrNameLst>
                                      </p:cBhvr>
                                      <p:tavLst>
                                        <p:tav tm="0">
                                          <p:val>
                                            <p:fltVal val="90"/>
                                          </p:val>
                                        </p:tav>
                                        <p:tav tm="100000">
                                          <p:val>
                                            <p:fltVal val="0"/>
                                          </p:val>
                                        </p:tav>
                                      </p:tavLst>
                                    </p:anim>
                                    <p:animEffect transition="in" filter="fade">
                                      <p:cBhvr>
                                        <p:cTn id="165" dur="1000"/>
                                        <p:tgtEl>
                                          <p:spTgt spid="56"/>
                                        </p:tgtEl>
                                      </p:cBhvr>
                                    </p:animEffect>
                                  </p:childTnLst>
                                </p:cTn>
                              </p:par>
                              <p:par>
                                <p:cTn id="166" presetID="31" presetClass="entr" presetSubtype="0" fill="hold" nodeType="withEffect">
                                  <p:stCondLst>
                                    <p:cond delay="0"/>
                                  </p:stCondLst>
                                  <p:childTnLst>
                                    <p:set>
                                      <p:cBhvr>
                                        <p:cTn id="167" dur="1" fill="hold">
                                          <p:stCondLst>
                                            <p:cond delay="0"/>
                                          </p:stCondLst>
                                        </p:cTn>
                                        <p:tgtEl>
                                          <p:spTgt spid="67"/>
                                        </p:tgtEl>
                                        <p:attrNameLst>
                                          <p:attrName>style.visibility</p:attrName>
                                        </p:attrNameLst>
                                      </p:cBhvr>
                                      <p:to>
                                        <p:strVal val="visible"/>
                                      </p:to>
                                    </p:set>
                                    <p:anim calcmode="lin" valueType="num">
                                      <p:cBhvr>
                                        <p:cTn id="168" dur="1000" fill="hold"/>
                                        <p:tgtEl>
                                          <p:spTgt spid="67"/>
                                        </p:tgtEl>
                                        <p:attrNameLst>
                                          <p:attrName>ppt_w</p:attrName>
                                        </p:attrNameLst>
                                      </p:cBhvr>
                                      <p:tavLst>
                                        <p:tav tm="0">
                                          <p:val>
                                            <p:fltVal val="0"/>
                                          </p:val>
                                        </p:tav>
                                        <p:tav tm="100000">
                                          <p:val>
                                            <p:strVal val="#ppt_w"/>
                                          </p:val>
                                        </p:tav>
                                      </p:tavLst>
                                    </p:anim>
                                    <p:anim calcmode="lin" valueType="num">
                                      <p:cBhvr>
                                        <p:cTn id="169" dur="1000" fill="hold"/>
                                        <p:tgtEl>
                                          <p:spTgt spid="67"/>
                                        </p:tgtEl>
                                        <p:attrNameLst>
                                          <p:attrName>ppt_h</p:attrName>
                                        </p:attrNameLst>
                                      </p:cBhvr>
                                      <p:tavLst>
                                        <p:tav tm="0">
                                          <p:val>
                                            <p:fltVal val="0"/>
                                          </p:val>
                                        </p:tav>
                                        <p:tav tm="100000">
                                          <p:val>
                                            <p:strVal val="#ppt_h"/>
                                          </p:val>
                                        </p:tav>
                                      </p:tavLst>
                                    </p:anim>
                                    <p:anim calcmode="lin" valueType="num">
                                      <p:cBhvr>
                                        <p:cTn id="170" dur="1000" fill="hold"/>
                                        <p:tgtEl>
                                          <p:spTgt spid="67"/>
                                        </p:tgtEl>
                                        <p:attrNameLst>
                                          <p:attrName>style.rotation</p:attrName>
                                        </p:attrNameLst>
                                      </p:cBhvr>
                                      <p:tavLst>
                                        <p:tav tm="0">
                                          <p:val>
                                            <p:fltVal val="90"/>
                                          </p:val>
                                        </p:tav>
                                        <p:tav tm="100000">
                                          <p:val>
                                            <p:fltVal val="0"/>
                                          </p:val>
                                        </p:tav>
                                      </p:tavLst>
                                    </p:anim>
                                    <p:animEffect transition="in" filter="fade">
                                      <p:cBhvr>
                                        <p:cTn id="171" dur="1000"/>
                                        <p:tgtEl>
                                          <p:spTgt spid="67"/>
                                        </p:tgtEl>
                                      </p:cBhvr>
                                    </p:animEffect>
                                  </p:childTnLst>
                                </p:cTn>
                              </p:par>
                              <p:par>
                                <p:cTn id="172" presetID="31" presetClass="entr" presetSubtype="0" fill="hold" nodeType="withEffect">
                                  <p:stCondLst>
                                    <p:cond delay="0"/>
                                  </p:stCondLst>
                                  <p:childTnLst>
                                    <p:set>
                                      <p:cBhvr>
                                        <p:cTn id="173" dur="1" fill="hold">
                                          <p:stCondLst>
                                            <p:cond delay="0"/>
                                          </p:stCondLst>
                                        </p:cTn>
                                        <p:tgtEl>
                                          <p:spTgt spid="59"/>
                                        </p:tgtEl>
                                        <p:attrNameLst>
                                          <p:attrName>style.visibility</p:attrName>
                                        </p:attrNameLst>
                                      </p:cBhvr>
                                      <p:to>
                                        <p:strVal val="visible"/>
                                      </p:to>
                                    </p:set>
                                    <p:anim calcmode="lin" valueType="num">
                                      <p:cBhvr>
                                        <p:cTn id="174" dur="1000" fill="hold"/>
                                        <p:tgtEl>
                                          <p:spTgt spid="59"/>
                                        </p:tgtEl>
                                        <p:attrNameLst>
                                          <p:attrName>ppt_w</p:attrName>
                                        </p:attrNameLst>
                                      </p:cBhvr>
                                      <p:tavLst>
                                        <p:tav tm="0">
                                          <p:val>
                                            <p:fltVal val="0"/>
                                          </p:val>
                                        </p:tav>
                                        <p:tav tm="100000">
                                          <p:val>
                                            <p:strVal val="#ppt_w"/>
                                          </p:val>
                                        </p:tav>
                                      </p:tavLst>
                                    </p:anim>
                                    <p:anim calcmode="lin" valueType="num">
                                      <p:cBhvr>
                                        <p:cTn id="175" dur="1000" fill="hold"/>
                                        <p:tgtEl>
                                          <p:spTgt spid="59"/>
                                        </p:tgtEl>
                                        <p:attrNameLst>
                                          <p:attrName>ppt_h</p:attrName>
                                        </p:attrNameLst>
                                      </p:cBhvr>
                                      <p:tavLst>
                                        <p:tav tm="0">
                                          <p:val>
                                            <p:fltVal val="0"/>
                                          </p:val>
                                        </p:tav>
                                        <p:tav tm="100000">
                                          <p:val>
                                            <p:strVal val="#ppt_h"/>
                                          </p:val>
                                        </p:tav>
                                      </p:tavLst>
                                    </p:anim>
                                    <p:anim calcmode="lin" valueType="num">
                                      <p:cBhvr>
                                        <p:cTn id="176" dur="1000" fill="hold"/>
                                        <p:tgtEl>
                                          <p:spTgt spid="59"/>
                                        </p:tgtEl>
                                        <p:attrNameLst>
                                          <p:attrName>style.rotation</p:attrName>
                                        </p:attrNameLst>
                                      </p:cBhvr>
                                      <p:tavLst>
                                        <p:tav tm="0">
                                          <p:val>
                                            <p:fltVal val="90"/>
                                          </p:val>
                                        </p:tav>
                                        <p:tav tm="100000">
                                          <p:val>
                                            <p:fltVal val="0"/>
                                          </p:val>
                                        </p:tav>
                                      </p:tavLst>
                                    </p:anim>
                                    <p:animEffect transition="in" filter="fade">
                                      <p:cBhvr>
                                        <p:cTn id="177" dur="1000"/>
                                        <p:tgtEl>
                                          <p:spTgt spid="59"/>
                                        </p:tgtEl>
                                      </p:cBhvr>
                                    </p:animEffect>
                                  </p:childTnLst>
                                </p:cTn>
                              </p:par>
                              <p:par>
                                <p:cTn id="178" presetID="31" presetClass="entr" presetSubtype="0" fill="hold" nodeType="withEffect">
                                  <p:stCondLst>
                                    <p:cond delay="0"/>
                                  </p:stCondLst>
                                  <p:childTnLst>
                                    <p:set>
                                      <p:cBhvr>
                                        <p:cTn id="179" dur="1" fill="hold">
                                          <p:stCondLst>
                                            <p:cond delay="0"/>
                                          </p:stCondLst>
                                        </p:cTn>
                                        <p:tgtEl>
                                          <p:spTgt spid="60"/>
                                        </p:tgtEl>
                                        <p:attrNameLst>
                                          <p:attrName>style.visibility</p:attrName>
                                        </p:attrNameLst>
                                      </p:cBhvr>
                                      <p:to>
                                        <p:strVal val="visible"/>
                                      </p:to>
                                    </p:set>
                                    <p:anim calcmode="lin" valueType="num">
                                      <p:cBhvr>
                                        <p:cTn id="180" dur="1000" fill="hold"/>
                                        <p:tgtEl>
                                          <p:spTgt spid="60"/>
                                        </p:tgtEl>
                                        <p:attrNameLst>
                                          <p:attrName>ppt_w</p:attrName>
                                        </p:attrNameLst>
                                      </p:cBhvr>
                                      <p:tavLst>
                                        <p:tav tm="0">
                                          <p:val>
                                            <p:fltVal val="0"/>
                                          </p:val>
                                        </p:tav>
                                        <p:tav tm="100000">
                                          <p:val>
                                            <p:strVal val="#ppt_w"/>
                                          </p:val>
                                        </p:tav>
                                      </p:tavLst>
                                    </p:anim>
                                    <p:anim calcmode="lin" valueType="num">
                                      <p:cBhvr>
                                        <p:cTn id="181" dur="1000" fill="hold"/>
                                        <p:tgtEl>
                                          <p:spTgt spid="60"/>
                                        </p:tgtEl>
                                        <p:attrNameLst>
                                          <p:attrName>ppt_h</p:attrName>
                                        </p:attrNameLst>
                                      </p:cBhvr>
                                      <p:tavLst>
                                        <p:tav tm="0">
                                          <p:val>
                                            <p:fltVal val="0"/>
                                          </p:val>
                                        </p:tav>
                                        <p:tav tm="100000">
                                          <p:val>
                                            <p:strVal val="#ppt_h"/>
                                          </p:val>
                                        </p:tav>
                                      </p:tavLst>
                                    </p:anim>
                                    <p:anim calcmode="lin" valueType="num">
                                      <p:cBhvr>
                                        <p:cTn id="182" dur="1000" fill="hold"/>
                                        <p:tgtEl>
                                          <p:spTgt spid="60"/>
                                        </p:tgtEl>
                                        <p:attrNameLst>
                                          <p:attrName>style.rotation</p:attrName>
                                        </p:attrNameLst>
                                      </p:cBhvr>
                                      <p:tavLst>
                                        <p:tav tm="0">
                                          <p:val>
                                            <p:fltVal val="90"/>
                                          </p:val>
                                        </p:tav>
                                        <p:tav tm="100000">
                                          <p:val>
                                            <p:fltVal val="0"/>
                                          </p:val>
                                        </p:tav>
                                      </p:tavLst>
                                    </p:anim>
                                    <p:animEffect transition="in" filter="fade">
                                      <p:cBhvr>
                                        <p:cTn id="183"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C0A0AA18-6034-4622-BF54-9548828820DD}"/>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6509057" y="1822739"/>
            <a:ext cx="5079365" cy="3085714"/>
          </a:xfrm>
          <a:prstGeom prst="rect">
            <a:avLst/>
          </a:prstGeom>
        </p:spPr>
      </p:pic>
      <p:sp>
        <p:nvSpPr>
          <p:cNvPr id="19" name="TextBox 18">
            <a:extLst>
              <a:ext uri="{FF2B5EF4-FFF2-40B4-BE49-F238E27FC236}">
                <a16:creationId xmlns:a16="http://schemas.microsoft.com/office/drawing/2014/main" id="{19F3DAF2-31F4-49DD-B6C0-9B1437A47DE0}"/>
              </a:ext>
            </a:extLst>
          </p:cNvPr>
          <p:cNvSpPr txBox="1"/>
          <p:nvPr/>
        </p:nvSpPr>
        <p:spPr>
          <a:xfrm>
            <a:off x="198550" y="153881"/>
            <a:ext cx="2328073" cy="369332"/>
          </a:xfrm>
          <a:prstGeom prst="rect">
            <a:avLst/>
          </a:prstGeom>
          <a:noFill/>
          <a:ln>
            <a:noFill/>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Bangladesh &amp; Facilities</a:t>
            </a: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7BB0157-F748-47E0-BC0C-DCE6D1834392}"/>
              </a:ext>
            </a:extLst>
          </p:cNvPr>
          <p:cNvSpPr/>
          <p:nvPr/>
        </p:nvSpPr>
        <p:spPr>
          <a:xfrm>
            <a:off x="-9" y="201541"/>
            <a:ext cx="107013" cy="28365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3">
            <a:extLst>
              <a:ext uri="{FF2B5EF4-FFF2-40B4-BE49-F238E27FC236}">
                <a16:creationId xmlns:a16="http://schemas.microsoft.com/office/drawing/2014/main" id="{7DB57850-A5D3-4A4F-921C-F184EBC82CE4}"/>
              </a:ext>
            </a:extLst>
          </p:cNvPr>
          <p:cNvSpPr txBox="1">
            <a:spLocks/>
          </p:cNvSpPr>
          <p:nvPr/>
        </p:nvSpPr>
        <p:spPr>
          <a:xfrm>
            <a:off x="107004" y="1077763"/>
            <a:ext cx="5531796" cy="56278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Wingdings" panose="05000000000000000000" pitchFamily="2" charset="2"/>
              <a:buChar char="v"/>
            </a:pPr>
            <a:r>
              <a:rPr lang="en-US" sz="1300" dirty="0">
                <a:solidFill>
                  <a:prstClr val="white"/>
                </a:solidFill>
                <a:latin typeface="Calibri Light" panose="020F0302020204030204"/>
                <a:cs typeface="Times New Roman" panose="02020603050405020304" pitchFamily="18" charset="0"/>
              </a:rPr>
              <a:t>As Bangladesh is a fast-growing country, And Bangladesh is now 2nd largest manufacturer &amp; exporter in world RMG market by readymade garments manufacturing and export volume. By the same way footwear industry also growing very faster. Bangladesh is one of best footwear buyer's target country for leather shoes &amp; leather goods manufacturing facility. Now a day all buyers are looking to move from China for increased labor wages, product cost &amp; as political strategy, and Bangladesh is best choice of them for low-cost labors, low-cost utility, Government support, Duty free access worldwide, And here have lots of high-quality leather from own inland sourcing- Cow, Buffalo, Goat leather, that is another reason to expanding leather footwear industry here day by day.</a:t>
            </a:r>
          </a:p>
          <a:p>
            <a:pPr>
              <a:lnSpc>
                <a:spcPct val="100000"/>
              </a:lnSpc>
              <a:spcBef>
                <a:spcPts val="1200"/>
              </a:spcBef>
              <a:buFont typeface="Wingdings" panose="05000000000000000000" pitchFamily="2" charset="2"/>
              <a:buChar char="v"/>
            </a:pPr>
            <a:r>
              <a:rPr lang="en-US" sz="1300" dirty="0">
                <a:solidFill>
                  <a:prstClr val="white"/>
                </a:solidFill>
                <a:latin typeface="Calibri Light" panose="020F0302020204030204"/>
                <a:cs typeface="Times New Roman" panose="02020603050405020304" pitchFamily="18" charset="0"/>
              </a:rPr>
              <a:t>And most important benefit for Bangladesh made product is Duty free access to all European country including Australia, Japan, S. Korea, UK, Russia, China, Canada. because of REX &amp; GSP facility (Generalized System of Preferences) FORM"A" Which is enabling for importer to pay reduced 100% import duties from buyer’s home custom to enter Bangladesh made product with duty free facility in their market. that is the main reason buyers are actively looking for a good factory in Bangladesh.</a:t>
            </a:r>
          </a:p>
          <a:p>
            <a:pPr>
              <a:lnSpc>
                <a:spcPct val="100000"/>
              </a:lnSpc>
              <a:spcBef>
                <a:spcPts val="1200"/>
              </a:spcBef>
              <a:buFont typeface="Wingdings" panose="05000000000000000000" pitchFamily="2" charset="2"/>
              <a:buChar char="v"/>
            </a:pPr>
            <a:r>
              <a:rPr lang="en-US" sz="1300" dirty="0">
                <a:solidFill>
                  <a:prstClr val="white"/>
                </a:solidFill>
                <a:latin typeface="Calibri Light" panose="020F0302020204030204"/>
                <a:cs typeface="Times New Roman" panose="02020603050405020304" pitchFamily="18" charset="0"/>
              </a:rPr>
              <a:t>The Bangladeshi shoe industry is in high demand from worldwide last few years. And world’s almost all big brands are making theirs brand shoes in Bangladeshi factory, and lot of Italian, Japanese, China, Taiwanese are re-located/moved their production unit/factory or started their production here in Bangladesh in their own factory, either-or in a Bangladeshi factory. And as per present world political strategy, lots of countries are planning to move investment &amp; factories out of China,  and Bangladesh is one of them to choose.</a:t>
            </a:r>
          </a:p>
        </p:txBody>
      </p:sp>
      <p:sp>
        <p:nvSpPr>
          <p:cNvPr id="22" name="TextBox 21">
            <a:extLst>
              <a:ext uri="{FF2B5EF4-FFF2-40B4-BE49-F238E27FC236}">
                <a16:creationId xmlns:a16="http://schemas.microsoft.com/office/drawing/2014/main" id="{156907BD-69A9-46D8-A93A-F8B33E82EA5D}"/>
              </a:ext>
            </a:extLst>
          </p:cNvPr>
          <p:cNvSpPr txBox="1"/>
          <p:nvPr/>
        </p:nvSpPr>
        <p:spPr>
          <a:xfrm>
            <a:off x="107004" y="669690"/>
            <a:ext cx="5531796" cy="369332"/>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WHY BANGLADESH?</a:t>
            </a: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557137E-0C2A-4297-A8C5-2E034EE0BB40}"/>
              </a:ext>
            </a:extLst>
          </p:cNvPr>
          <p:cNvSpPr/>
          <p:nvPr/>
        </p:nvSpPr>
        <p:spPr>
          <a:xfrm>
            <a:off x="6018213" y="601094"/>
            <a:ext cx="5972062" cy="6104506"/>
          </a:xfrm>
          <a:prstGeom prst="rect">
            <a:avLst/>
          </a:prstGeom>
          <a:solidFill>
            <a:sysClr val="window" lastClr="FFFFFF">
              <a:alpha val="75000"/>
            </a:sysClr>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Content Placeholder 3">
            <a:extLst>
              <a:ext uri="{FF2B5EF4-FFF2-40B4-BE49-F238E27FC236}">
                <a16:creationId xmlns:a16="http://schemas.microsoft.com/office/drawing/2014/main" id="{C2E77CDB-FF36-402A-B438-EB5E045F425D}"/>
              </a:ext>
            </a:extLst>
          </p:cNvPr>
          <p:cNvSpPr txBox="1">
            <a:spLocks/>
          </p:cNvSpPr>
          <p:nvPr/>
        </p:nvSpPr>
        <p:spPr>
          <a:xfrm>
            <a:off x="6094413" y="948485"/>
            <a:ext cx="5791200" cy="5708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Wingdings" panose="05000000000000000000" pitchFamily="2" charset="2"/>
              <a:buChar char="v"/>
            </a:pPr>
            <a:r>
              <a:rPr lang="en-US" sz="1300" dirty="0">
                <a:solidFill>
                  <a:schemeClr val="bg1"/>
                </a:solidFill>
                <a:latin typeface="Calibri Light" panose="020F0302020204030204"/>
                <a:cs typeface="Times New Roman" panose="02020603050405020304" pitchFamily="18" charset="0"/>
              </a:rPr>
              <a:t>Now we are 15 years experienced company, we have huge knowledge in footwear manufacturing processes, with linkage reputed suppliers of  all kind of raw-</a:t>
            </a:r>
            <a:r>
              <a:rPr lang="en-US" sz="1300" dirty="0" err="1">
                <a:solidFill>
                  <a:schemeClr val="bg1"/>
                </a:solidFill>
                <a:latin typeface="Calibri Light" panose="020F0302020204030204"/>
                <a:cs typeface="Times New Roman" panose="02020603050405020304" pitchFamily="18" charset="0"/>
              </a:rPr>
              <a:t>matareals</a:t>
            </a:r>
            <a:r>
              <a:rPr lang="en-US" sz="1300" dirty="0">
                <a:solidFill>
                  <a:schemeClr val="bg1"/>
                </a:solidFill>
                <a:latin typeface="Calibri Light" panose="020F0302020204030204"/>
                <a:cs typeface="Times New Roman" panose="02020603050405020304" pitchFamily="18" charset="0"/>
              </a:rPr>
              <a:t> &amp; others related accessories. It has been inherited expertise and foreign know-how; our skilled craftsmanship has given a new face to our company.</a:t>
            </a:r>
          </a:p>
          <a:p>
            <a:pPr>
              <a:lnSpc>
                <a:spcPct val="100000"/>
              </a:lnSpc>
              <a:spcBef>
                <a:spcPts val="1200"/>
              </a:spcBef>
              <a:buFont typeface="Wingdings" panose="05000000000000000000" pitchFamily="2" charset="2"/>
              <a:buChar char="v"/>
            </a:pPr>
            <a:r>
              <a:rPr lang="en-US" sz="1300" dirty="0">
                <a:solidFill>
                  <a:schemeClr val="bg1"/>
                </a:solidFill>
                <a:latin typeface="Calibri Light" panose="020F0302020204030204"/>
                <a:cs typeface="Times New Roman" panose="02020603050405020304" pitchFamily="18" charset="0"/>
              </a:rPr>
              <a:t>In Bangladesh now have, High quality &amp; well-equipped leather tanneries, all kind of sole &amp; socks factory, Last factory, Mould Factory, zipper factory, packaging factory and all metallic &amp; nonmetallic accessories factory.   </a:t>
            </a:r>
          </a:p>
          <a:p>
            <a:pPr>
              <a:lnSpc>
                <a:spcPct val="100000"/>
              </a:lnSpc>
              <a:spcBef>
                <a:spcPts val="1200"/>
              </a:spcBef>
              <a:buFont typeface="Wingdings" panose="05000000000000000000" pitchFamily="2" charset="2"/>
              <a:buChar char="v"/>
            </a:pPr>
            <a:r>
              <a:rPr lang="en-US" sz="1300" dirty="0">
                <a:solidFill>
                  <a:schemeClr val="bg1"/>
                </a:solidFill>
                <a:latin typeface="Calibri Light" panose="020F0302020204030204"/>
                <a:cs typeface="Times New Roman" panose="02020603050405020304" pitchFamily="18" charset="0"/>
              </a:rPr>
              <a:t>Our city Comilla is one of shoe city, here have 12 big &amp; old reputed factory. Also have an EPZ (Export Processing Zone) here have lots of foreign owner industries. That for live in comilla as a foreign person have all relevant facility here.  In this Comilla’ s shoe factory making world's best Brand shoes. such as: </a:t>
            </a:r>
            <a:r>
              <a:rPr lang="en-US" sz="1300" b="1" dirty="0">
                <a:solidFill>
                  <a:schemeClr val="bg1"/>
                </a:solidFill>
                <a:latin typeface="Calibri Light" panose="020F0302020204030204"/>
                <a:cs typeface="Times New Roman" panose="02020603050405020304" pitchFamily="18" charset="0"/>
              </a:rPr>
              <a:t>Caterpillar, Wolverine, Bates and Dr. Marten, JCPenney, Timberland, Nike, DSW, </a:t>
            </a:r>
            <a:r>
              <a:rPr lang="en-US" sz="1300" b="1" dirty="0" err="1">
                <a:solidFill>
                  <a:schemeClr val="bg1"/>
                </a:solidFill>
                <a:latin typeface="Calibri Light" panose="020F0302020204030204"/>
                <a:cs typeface="Times New Roman" panose="02020603050405020304" pitchFamily="18" charset="0"/>
              </a:rPr>
              <a:t>Damart</a:t>
            </a:r>
            <a:r>
              <a:rPr lang="en-US" sz="1300" b="1" dirty="0">
                <a:solidFill>
                  <a:schemeClr val="bg1"/>
                </a:solidFill>
                <a:latin typeface="Calibri Light" panose="020F0302020204030204"/>
                <a:cs typeface="Times New Roman" panose="02020603050405020304" pitchFamily="18" charset="0"/>
              </a:rPr>
              <a:t>, EL Corte ingles, AUCHAN </a:t>
            </a:r>
            <a:r>
              <a:rPr lang="en-US" sz="1300" dirty="0">
                <a:solidFill>
                  <a:schemeClr val="bg1"/>
                </a:solidFill>
                <a:latin typeface="Calibri Light" panose="020F0302020204030204"/>
                <a:cs typeface="Times New Roman" panose="02020603050405020304" pitchFamily="18" charset="0"/>
              </a:rPr>
              <a:t>, etc.. </a:t>
            </a:r>
          </a:p>
          <a:p>
            <a:pPr>
              <a:lnSpc>
                <a:spcPct val="100000"/>
              </a:lnSpc>
              <a:spcBef>
                <a:spcPts val="1200"/>
              </a:spcBef>
              <a:buFont typeface="Wingdings" panose="05000000000000000000" pitchFamily="2" charset="2"/>
              <a:buChar char="v"/>
            </a:pPr>
            <a:r>
              <a:rPr lang="en-US" sz="1300" dirty="0">
                <a:solidFill>
                  <a:schemeClr val="bg1"/>
                </a:solidFill>
                <a:latin typeface="Calibri Light" panose="020F0302020204030204"/>
                <a:cs typeface="Times New Roman" panose="02020603050405020304" pitchFamily="18" charset="0"/>
              </a:rPr>
              <a:t>Dhaka is our capital city very close to our Comilla city. (only 100km from Dhaka by new developed 4-lane National Hi-way) Comilla is in middle place in-between Dhaka &amp; Chittagong city. Chittagong is one of our main largest Sea port City &amp; Also Business capital city.</a:t>
            </a:r>
          </a:p>
          <a:p>
            <a:pPr>
              <a:lnSpc>
                <a:spcPct val="100000"/>
              </a:lnSpc>
              <a:spcBef>
                <a:spcPts val="1200"/>
              </a:spcBef>
              <a:buFont typeface="Wingdings" panose="05000000000000000000" pitchFamily="2" charset="2"/>
              <a:buChar char="v"/>
            </a:pPr>
            <a:r>
              <a:rPr lang="en-US" sz="1300" dirty="0">
                <a:solidFill>
                  <a:schemeClr val="bg1"/>
                </a:solidFill>
                <a:latin typeface="Calibri Light" panose="020F0302020204030204"/>
                <a:cs typeface="Times New Roman" panose="02020603050405020304" pitchFamily="18" charset="0"/>
              </a:rPr>
              <a:t>Our inspiration are our clients and peoples that appreciates for this footwear workmanship, rich crafting &amp; finest quality, we have in mind to keep quality of each one pair of your shoes, as we know its directly involved with your Brand reputation. Built upon this foundation, FSC gathered a collective of talents, specialized in the departments of design, sourcing, production management, and manufacturing to deliver the best traits of Bangladeshi shoemaking to the global market.</a:t>
            </a:r>
          </a:p>
          <a:p>
            <a:pPr>
              <a:lnSpc>
                <a:spcPct val="100000"/>
              </a:lnSpc>
              <a:spcBef>
                <a:spcPts val="1200"/>
              </a:spcBef>
              <a:buFont typeface="Wingdings" panose="05000000000000000000" pitchFamily="2" charset="2"/>
              <a:buChar char="v"/>
            </a:pPr>
            <a:endParaRPr lang="en-US" sz="1300" dirty="0">
              <a:solidFill>
                <a:schemeClr val="bg1"/>
              </a:solidFill>
              <a:latin typeface="Calibri Light" panose="020F0302020204030204"/>
              <a:cs typeface="Times New Roman" panose="02020603050405020304" pitchFamily="18" charset="0"/>
            </a:endParaRPr>
          </a:p>
        </p:txBody>
      </p:sp>
      <p:sp>
        <p:nvSpPr>
          <p:cNvPr id="10" name="TextBox 9">
            <a:extLst>
              <a:ext uri="{FF2B5EF4-FFF2-40B4-BE49-F238E27FC236}">
                <a16:creationId xmlns:a16="http://schemas.microsoft.com/office/drawing/2014/main" id="{D60EFC89-AD8E-6F1A-B128-C8D7217E85E5}"/>
              </a:ext>
            </a:extLst>
          </p:cNvPr>
          <p:cNvSpPr txBox="1"/>
          <p:nvPr/>
        </p:nvSpPr>
        <p:spPr>
          <a:xfrm>
            <a:off x="6282841" y="617373"/>
            <a:ext cx="5531796" cy="369332"/>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a:ea typeface="+mn-ea"/>
                <a:cs typeface="+mn-cs"/>
              </a:rPr>
              <a:t>BUSINESS POSSIBILITIES</a:t>
            </a:r>
          </a:p>
        </p:txBody>
      </p:sp>
      <p:sp>
        <p:nvSpPr>
          <p:cNvPr id="11" name="TextBox 10">
            <a:extLst>
              <a:ext uri="{FF2B5EF4-FFF2-40B4-BE49-F238E27FC236}">
                <a16:creationId xmlns:a16="http://schemas.microsoft.com/office/drawing/2014/main" id="{43C6BBCB-B0FF-A340-3C4F-9A12AB61097A}"/>
              </a:ext>
            </a:extLst>
          </p:cNvPr>
          <p:cNvSpPr txBox="1"/>
          <p:nvPr/>
        </p:nvSpPr>
        <p:spPr>
          <a:xfrm>
            <a:off x="5927400" y="200984"/>
            <a:ext cx="2558714" cy="400110"/>
          </a:xfrm>
          <a:prstGeom prst="rect">
            <a:avLst/>
          </a:prstGeom>
          <a:noFill/>
          <a:ln>
            <a:noFill/>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Business Possibilities </a:t>
            </a: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66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22" grpId="0"/>
      <p:bldP spid="23" grpId="0" animBg="1"/>
      <p:bldP spid="25"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BC5FB263-BB74-4010-BD91-36D4693F83C9}"/>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235988" y="2967339"/>
            <a:ext cx="5079365" cy="3085714"/>
          </a:xfrm>
          <a:prstGeom prst="rect">
            <a:avLst/>
          </a:prstGeom>
        </p:spPr>
      </p:pic>
      <p:sp>
        <p:nvSpPr>
          <p:cNvPr id="14" name="TextBox 13">
            <a:extLst>
              <a:ext uri="{FF2B5EF4-FFF2-40B4-BE49-F238E27FC236}">
                <a16:creationId xmlns:a16="http://schemas.microsoft.com/office/drawing/2014/main" id="{DC97DEF3-6506-440F-97F0-35CAF545FB2C}"/>
              </a:ext>
            </a:extLst>
          </p:cNvPr>
          <p:cNvSpPr txBox="1"/>
          <p:nvPr/>
        </p:nvSpPr>
        <p:spPr>
          <a:xfrm>
            <a:off x="266149" y="158700"/>
            <a:ext cx="4762842" cy="369332"/>
          </a:xfrm>
          <a:prstGeom prst="rect">
            <a:avLst/>
          </a:prstGeom>
          <a:noFill/>
          <a:ln>
            <a:noFill/>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Calibri" panose="020F0502020204030204"/>
                <a:ea typeface="+mn-ea"/>
                <a:cs typeface="+mn-cs"/>
              </a:rPr>
              <a:t>Generalized System of Preferences (GSP) or REX</a:t>
            </a:r>
          </a:p>
        </p:txBody>
      </p:sp>
      <p:sp>
        <p:nvSpPr>
          <p:cNvPr id="15" name="Rectangle 14">
            <a:extLst>
              <a:ext uri="{FF2B5EF4-FFF2-40B4-BE49-F238E27FC236}">
                <a16:creationId xmlns:a16="http://schemas.microsoft.com/office/drawing/2014/main" id="{4C05D67C-1D40-4398-8271-B9A2057CC1EE}"/>
              </a:ext>
            </a:extLst>
          </p:cNvPr>
          <p:cNvSpPr/>
          <p:nvPr/>
        </p:nvSpPr>
        <p:spPr>
          <a:xfrm>
            <a:off x="0" y="203973"/>
            <a:ext cx="107013" cy="28365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Content Placeholder 3">
            <a:extLst>
              <a:ext uri="{FF2B5EF4-FFF2-40B4-BE49-F238E27FC236}">
                <a16:creationId xmlns:a16="http://schemas.microsoft.com/office/drawing/2014/main" id="{BBD0E55C-5D8B-4FAC-86F5-7D611A657E0F}"/>
              </a:ext>
            </a:extLst>
          </p:cNvPr>
          <p:cNvSpPr txBox="1">
            <a:spLocks/>
          </p:cNvSpPr>
          <p:nvPr/>
        </p:nvSpPr>
        <p:spPr>
          <a:xfrm>
            <a:off x="306956" y="515333"/>
            <a:ext cx="11580244" cy="18672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Wingdings" panose="05000000000000000000" pitchFamily="2" charset="2"/>
              <a:buChar char="v"/>
            </a:pPr>
            <a:r>
              <a:rPr lang="en-US" sz="1300" dirty="0">
                <a:solidFill>
                  <a:prstClr val="white"/>
                </a:solidFill>
                <a:latin typeface="Calibri Light" panose="020F0302020204030204"/>
                <a:cs typeface="Times New Roman" panose="02020603050405020304" pitchFamily="18" charset="0"/>
              </a:rPr>
              <a:t>Duty Free Market Access Facilities For Bangladeshi Exportable Products for world-wide </a:t>
            </a:r>
          </a:p>
          <a:p>
            <a:pPr>
              <a:lnSpc>
                <a:spcPct val="100000"/>
              </a:lnSpc>
              <a:spcBef>
                <a:spcPts val="1200"/>
              </a:spcBef>
              <a:buFont typeface="Wingdings" panose="05000000000000000000" pitchFamily="2" charset="2"/>
              <a:buChar char="v"/>
            </a:pPr>
            <a:r>
              <a:rPr lang="en-US" sz="1300" dirty="0">
                <a:solidFill>
                  <a:prstClr val="white"/>
                </a:solidFill>
                <a:latin typeface="Calibri Light" panose="020F0302020204030204"/>
                <a:cs typeface="Times New Roman" panose="02020603050405020304" pitchFamily="18" charset="0"/>
              </a:rPr>
              <a:t>Bangladesh as a least developed country (LDC) is enjoying duty free market access or reduced tariff rate facilities to export to various developed and developing countries in the world. this facility is enhanced and privileged by the membership of world trade organization (WTO). besides, Bangladesh is the member of different regional trade blocs. thus the country enjoys duty free or reduced tariff rate access to other member countries.</a:t>
            </a:r>
          </a:p>
          <a:p>
            <a:pPr>
              <a:lnSpc>
                <a:spcPct val="100000"/>
              </a:lnSpc>
              <a:spcBef>
                <a:spcPts val="1200"/>
              </a:spcBef>
              <a:buFont typeface="Wingdings" panose="05000000000000000000" pitchFamily="2" charset="2"/>
              <a:buChar char="v"/>
            </a:pPr>
            <a:r>
              <a:rPr lang="en-US" sz="1300" dirty="0">
                <a:solidFill>
                  <a:prstClr val="white"/>
                </a:solidFill>
                <a:latin typeface="Calibri Light" panose="020F0302020204030204"/>
                <a:cs typeface="Times New Roman" panose="02020603050405020304" pitchFamily="18" charset="0"/>
              </a:rPr>
              <a:t>WTO members always recognize the necessity of providing duty free quota free (DFQF) market access to LDCS. it was decided in the 6th WTO ministerial conference held in Hong Kong in 2005. all developed countries will provide DFQF market access to LDCS for at least 97% tariff lines. Bangladesh is getting DFQF market access to different markets. this is the first legally binding decision on DFQF for LDCS.</a:t>
            </a:r>
          </a:p>
        </p:txBody>
      </p:sp>
      <p:sp>
        <p:nvSpPr>
          <p:cNvPr id="18" name="Content Placeholder 3">
            <a:extLst>
              <a:ext uri="{FF2B5EF4-FFF2-40B4-BE49-F238E27FC236}">
                <a16:creationId xmlns:a16="http://schemas.microsoft.com/office/drawing/2014/main" id="{92416DE4-DDC1-4085-B9DE-00D7E1B7E45D}"/>
              </a:ext>
            </a:extLst>
          </p:cNvPr>
          <p:cNvSpPr txBox="1">
            <a:spLocks/>
          </p:cNvSpPr>
          <p:nvPr/>
        </p:nvSpPr>
        <p:spPr>
          <a:xfrm>
            <a:off x="306956" y="2599974"/>
            <a:ext cx="4928151" cy="3264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n-US" sz="1600" b="1" dirty="0">
                <a:latin typeface="Calibri" panose="020F0502020204030204"/>
                <a:cs typeface="Times New Roman" panose="02020603050405020304" pitchFamily="18" charset="0"/>
              </a:rPr>
              <a:t>Bangladesh is getting GSP facilities from 39 countries:</a:t>
            </a:r>
          </a:p>
        </p:txBody>
      </p:sp>
      <p:sp>
        <p:nvSpPr>
          <p:cNvPr id="19" name="Rectangle 18">
            <a:extLst>
              <a:ext uri="{FF2B5EF4-FFF2-40B4-BE49-F238E27FC236}">
                <a16:creationId xmlns:a16="http://schemas.microsoft.com/office/drawing/2014/main" id="{0D1B7EE3-5FA5-4EB3-A3B8-067664E20AF5}"/>
              </a:ext>
            </a:extLst>
          </p:cNvPr>
          <p:cNvSpPr/>
          <p:nvPr/>
        </p:nvSpPr>
        <p:spPr>
          <a:xfrm>
            <a:off x="-813" y="2642765"/>
            <a:ext cx="107013" cy="283651"/>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able 19">
            <a:extLst>
              <a:ext uri="{FF2B5EF4-FFF2-40B4-BE49-F238E27FC236}">
                <a16:creationId xmlns:a16="http://schemas.microsoft.com/office/drawing/2014/main" id="{D8300344-7153-481F-805C-1FB6C057D09E}"/>
              </a:ext>
            </a:extLst>
          </p:cNvPr>
          <p:cNvGraphicFramePr>
            <a:graphicFrameLocks noGrp="1"/>
          </p:cNvGraphicFramePr>
          <p:nvPr>
            <p:extLst>
              <p:ext uri="{D42A27DB-BD31-4B8C-83A1-F6EECF244321}">
                <p14:modId xmlns:p14="http://schemas.microsoft.com/office/powerpoint/2010/main" val="789026983"/>
              </p:ext>
            </p:extLst>
          </p:nvPr>
        </p:nvGraphicFramePr>
        <p:xfrm>
          <a:off x="306956" y="2967340"/>
          <a:ext cx="4876800" cy="3670443"/>
        </p:xfrm>
        <a:graphic>
          <a:graphicData uri="http://schemas.openxmlformats.org/drawingml/2006/table">
            <a:tbl>
              <a:tblPr/>
              <a:tblGrid>
                <a:gridCol w="1447799">
                  <a:extLst>
                    <a:ext uri="{9D8B030D-6E8A-4147-A177-3AD203B41FA5}">
                      <a16:colId xmlns:a16="http://schemas.microsoft.com/office/drawing/2014/main" val="1078640336"/>
                    </a:ext>
                  </a:extLst>
                </a:gridCol>
                <a:gridCol w="1828800">
                  <a:extLst>
                    <a:ext uri="{9D8B030D-6E8A-4147-A177-3AD203B41FA5}">
                      <a16:colId xmlns:a16="http://schemas.microsoft.com/office/drawing/2014/main" val="1795875283"/>
                    </a:ext>
                  </a:extLst>
                </a:gridCol>
                <a:gridCol w="1600201">
                  <a:extLst>
                    <a:ext uri="{9D8B030D-6E8A-4147-A177-3AD203B41FA5}">
                      <a16:colId xmlns:a16="http://schemas.microsoft.com/office/drawing/2014/main" val="3674742112"/>
                    </a:ext>
                  </a:extLst>
                </a:gridCol>
              </a:tblGrid>
              <a:tr h="2414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b="1" dirty="0">
                          <a:effectLst/>
                          <a:latin typeface="+mn-lt"/>
                          <a:ea typeface="Yu Mincho" panose="02020400000000000000" pitchFamily="18" charset="-128"/>
                          <a:cs typeface="Vrinda" panose="020B0502040204020203" pitchFamily="34" charset="0"/>
                        </a:rPr>
                        <a:t>EU Countries</a:t>
                      </a:r>
                      <a:endParaRPr lang="en-US" sz="1100" dirty="0">
                        <a:effectLst/>
                        <a:latin typeface="+mn-lt"/>
                        <a:ea typeface="Yu Mincho" panose="02020400000000000000" pitchFamily="18" charset="-128"/>
                        <a:cs typeface="Vrinda" panose="020B0502040204020203" pitchFamily="34" charset="0"/>
                      </a:endParaRPr>
                    </a:p>
                  </a:txBody>
                  <a:tcPr marL="68580" marR="68580"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b="1" dirty="0">
                          <a:effectLst/>
                          <a:latin typeface="+mn-lt"/>
                          <a:ea typeface="Yu Mincho" panose="02020400000000000000" pitchFamily="18" charset="-128"/>
                          <a:cs typeface="Vrinda" panose="020B0502040204020203" pitchFamily="34" charset="0"/>
                        </a:rPr>
                        <a:t>New EU Countries</a:t>
                      </a:r>
                      <a:endParaRPr lang="en-US" sz="1100" dirty="0">
                        <a:effectLst/>
                        <a:latin typeface="+mn-lt"/>
                        <a:ea typeface="Yu Mincho" panose="02020400000000000000" pitchFamily="18" charset="-128"/>
                        <a:cs typeface="Vrinda" panose="020B0502040204020203" pitchFamily="34" charset="0"/>
                      </a:endParaRPr>
                    </a:p>
                  </a:txBody>
                  <a:tcPr marL="68580" marR="68580"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Countries excluding EU</a:t>
                      </a:r>
                      <a:endParaRPr lang="en-US" sz="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43603196"/>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1. France</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1. Cyprus</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1. Canada</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16060794"/>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2. Finland</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2. Czech Republic</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2. Turkey</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65361145"/>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3. Germany</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3. Estonia</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3. Japan</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51016079"/>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4. Ireland</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4. Republic of Poland</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4. Russia</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08329146"/>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5. Luxemburg</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5. Slovenia</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5. Norway</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48351178"/>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6. Denmark</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6. Slovakia/Slovak Republic</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6. Switzerland</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0002691"/>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7. Greece</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7. Hungary</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7. Republic Belarus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5387192"/>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8. Netherlands</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8. Lithuania</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8. Liechtenstein</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04725769"/>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9. Portugal</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9. Latvia</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9. New Zealand</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32150072"/>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10. United Kingdom</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10. Malta</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solidFill>
                            <a:schemeClr val="tx1"/>
                          </a:solidFill>
                          <a:effectLst/>
                          <a:latin typeface="+mn-lt"/>
                          <a:ea typeface="MS Mincho" panose="02020609040205080304" pitchFamily="49" charset="-128"/>
                          <a:cs typeface="Vrinda" panose="020B0502040204020203" pitchFamily="34" charset="0"/>
                        </a:rPr>
                        <a:t>10. Australia</a:t>
                      </a: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0049860"/>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11. Austria</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11. Rumania</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solidFill>
                            <a:schemeClr val="tx1"/>
                          </a:solidFill>
                          <a:effectLst/>
                          <a:latin typeface="+mn-lt"/>
                          <a:ea typeface="MS Mincho" panose="02020609040205080304" pitchFamily="49" charset="-128"/>
                          <a:cs typeface="Vrinda" panose="020B0502040204020203" pitchFamily="34" charset="0"/>
                        </a:rPr>
                        <a:t>11. Iceland</a:t>
                      </a: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83850056"/>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12. Spain</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12. Bulgaria</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endParaRPr lang="en-US" sz="1100" dirty="0">
                        <a:solidFill>
                          <a:schemeClr val="tx1"/>
                        </a:solidFill>
                        <a:effectLst/>
                        <a:latin typeface="+mn-lt"/>
                        <a:ea typeface="MS Mincho" panose="02020609040205080304" pitchFamily="49" charset="-128"/>
                        <a:cs typeface="Vrinda" panose="020B0502040204020203"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8064197"/>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13. Belgium</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13. Croatia</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endParaRPr lang="en-US" sz="1100" dirty="0">
                        <a:solidFill>
                          <a:schemeClr val="tx1"/>
                        </a:solidFill>
                        <a:effectLst/>
                        <a:latin typeface="+mn-lt"/>
                        <a:ea typeface="MS Mincho" panose="02020609040205080304" pitchFamily="49" charset="-128"/>
                        <a:cs typeface="Vrinda" panose="020B0502040204020203"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60025172"/>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a:effectLst/>
                          <a:latin typeface="+mn-lt"/>
                          <a:ea typeface="Yu Mincho" panose="02020400000000000000" pitchFamily="18" charset="-128"/>
                          <a:cs typeface="Vrinda" panose="020B0502040204020203" pitchFamily="34" charset="0"/>
                        </a:rPr>
                        <a:t>14. Italy</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spcBef>
                          <a:spcPts val="0"/>
                        </a:spcBef>
                        <a:spcAft>
                          <a:spcPts val="0"/>
                        </a:spcAft>
                      </a:pPr>
                      <a:endParaRPr lang="en-US" sz="1100" b="1"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endParaRPr lang="en-US" sz="1100" dirty="0">
                        <a:solidFill>
                          <a:schemeClr val="tx1"/>
                        </a:solidFill>
                        <a:effectLst/>
                        <a:latin typeface="+mn-lt"/>
                        <a:ea typeface="MS Mincho" panose="02020609040205080304" pitchFamily="49" charset="-128"/>
                        <a:cs typeface="Vrinda" panose="020B0502040204020203"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79804083"/>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r>
                        <a:rPr lang="en-US" sz="1100" dirty="0">
                          <a:effectLst/>
                          <a:latin typeface="+mn-lt"/>
                          <a:ea typeface="Yu Mincho" panose="02020400000000000000" pitchFamily="18" charset="-128"/>
                          <a:cs typeface="Vrinda" panose="020B0502040204020203" pitchFamily="34" charset="0"/>
                        </a:rPr>
                        <a:t>15. Sweden</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l">
                        <a:spcBef>
                          <a:spcPts val="0"/>
                        </a:spcBef>
                        <a:spcAft>
                          <a:spcPts val="0"/>
                        </a:spcAft>
                      </a:pPr>
                      <a:endParaRPr lang="en-US" sz="1100" b="1" dirty="0">
                        <a:solidFill>
                          <a:schemeClr val="tx1"/>
                        </a:solidFill>
                        <a:effectLst/>
                        <a:latin typeface="+mn-lt"/>
                        <a:ea typeface="Verdana" panose="020B060403050404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marR="0" indent="-228600" algn="l">
                        <a:lnSpc>
                          <a:spcPct val="120000"/>
                        </a:lnSpc>
                        <a:spcBef>
                          <a:spcPts val="0"/>
                        </a:spcBef>
                        <a:spcAft>
                          <a:spcPts val="0"/>
                        </a:spcAft>
                      </a:pPr>
                      <a:endParaRPr lang="en-US" sz="1100" dirty="0">
                        <a:solidFill>
                          <a:schemeClr val="tx1"/>
                        </a:solidFill>
                        <a:effectLst/>
                        <a:latin typeface="+mn-lt"/>
                        <a:ea typeface="MS Mincho" panose="02020609040205080304" pitchFamily="49" charset="-128"/>
                        <a:cs typeface="Vrinda" panose="020B0502040204020203"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5454717"/>
                  </a:ext>
                </a:extLst>
              </a:tr>
            </a:tbl>
          </a:graphicData>
        </a:graphic>
      </p:graphicFrame>
      <p:sp>
        <p:nvSpPr>
          <p:cNvPr id="22" name="Content Placeholder 3">
            <a:extLst>
              <a:ext uri="{FF2B5EF4-FFF2-40B4-BE49-F238E27FC236}">
                <a16:creationId xmlns:a16="http://schemas.microsoft.com/office/drawing/2014/main" id="{2A26A185-2C75-4A5A-9649-0C86F50EE5FE}"/>
              </a:ext>
            </a:extLst>
          </p:cNvPr>
          <p:cNvSpPr txBox="1">
            <a:spLocks/>
          </p:cNvSpPr>
          <p:nvPr/>
        </p:nvSpPr>
        <p:spPr>
          <a:xfrm>
            <a:off x="5819775" y="2967339"/>
            <a:ext cx="5911792" cy="36704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Wingdings" panose="05000000000000000000" pitchFamily="2" charset="2"/>
              <a:buChar char="v"/>
            </a:pPr>
            <a:r>
              <a:rPr lang="en-US" sz="1300" dirty="0">
                <a:latin typeface="Calibri Light" panose="020F0302020204030204"/>
                <a:cs typeface="Times New Roman" panose="02020603050405020304" pitchFamily="18" charset="0"/>
              </a:rPr>
              <a:t>South Korea is giving us duty free market access on 4,802 products under “Preferential Tariff for Least-Developed Countries”;</a:t>
            </a:r>
          </a:p>
          <a:p>
            <a:pPr>
              <a:lnSpc>
                <a:spcPct val="100000"/>
              </a:lnSpc>
              <a:spcBef>
                <a:spcPts val="1200"/>
              </a:spcBef>
              <a:buFont typeface="Wingdings" panose="05000000000000000000" pitchFamily="2" charset="2"/>
              <a:buChar char="v"/>
            </a:pPr>
            <a:r>
              <a:rPr lang="en-US" sz="1300" dirty="0">
                <a:latin typeface="Calibri Light" panose="020F0302020204030204"/>
                <a:cs typeface="Times New Roman" panose="02020603050405020304" pitchFamily="18" charset="0"/>
              </a:rPr>
              <a:t>China is giving us duty free market access on 4,788 products under “Duty Free Treatment Granted by China”;</a:t>
            </a:r>
          </a:p>
          <a:p>
            <a:pPr>
              <a:lnSpc>
                <a:spcPct val="100000"/>
              </a:lnSpc>
              <a:spcBef>
                <a:spcPts val="1200"/>
              </a:spcBef>
              <a:buFont typeface="Wingdings" panose="05000000000000000000" pitchFamily="2" charset="2"/>
              <a:buChar char="v"/>
            </a:pPr>
            <a:r>
              <a:rPr lang="en-US" sz="1300" dirty="0">
                <a:latin typeface="Calibri Light" panose="020F0302020204030204"/>
                <a:cs typeface="Times New Roman" panose="02020603050405020304" pitchFamily="18" charset="0"/>
              </a:rPr>
              <a:t> India is giving us duty free market access on all products under SAFTA (except Tobacco &amp; Drugs);</a:t>
            </a:r>
          </a:p>
          <a:p>
            <a:pPr>
              <a:lnSpc>
                <a:spcPct val="100000"/>
              </a:lnSpc>
              <a:spcBef>
                <a:spcPts val="1200"/>
              </a:spcBef>
              <a:buFont typeface="Wingdings" panose="05000000000000000000" pitchFamily="2" charset="2"/>
              <a:buChar char="v"/>
            </a:pPr>
            <a:r>
              <a:rPr lang="en-US" sz="1300" dirty="0">
                <a:latin typeface="Calibri Light" panose="020F0302020204030204"/>
                <a:cs typeface="Times New Roman" panose="02020603050405020304" pitchFamily="18" charset="0"/>
              </a:rPr>
              <a:t> Other SAARC countries are giving us duty free market access on some products under SAFTA/SAPTA;</a:t>
            </a:r>
          </a:p>
          <a:p>
            <a:pPr>
              <a:lnSpc>
                <a:spcPct val="100000"/>
              </a:lnSpc>
              <a:spcBef>
                <a:spcPts val="1200"/>
              </a:spcBef>
              <a:buFont typeface="Wingdings" panose="05000000000000000000" pitchFamily="2" charset="2"/>
              <a:buChar char="v"/>
            </a:pPr>
            <a:r>
              <a:rPr lang="en-US" sz="1300" dirty="0">
                <a:latin typeface="Calibri Light" panose="020F0302020204030204"/>
                <a:cs typeface="Times New Roman" panose="02020603050405020304" pitchFamily="18" charset="0"/>
              </a:rPr>
              <a:t> Thailand is giving us duty free market access on 299 products under BIMSTEC</a:t>
            </a:r>
          </a:p>
          <a:p>
            <a:pPr>
              <a:lnSpc>
                <a:spcPct val="100000"/>
              </a:lnSpc>
              <a:spcBef>
                <a:spcPts val="1200"/>
              </a:spcBef>
              <a:buFont typeface="Wingdings" panose="05000000000000000000" pitchFamily="2" charset="2"/>
              <a:buChar char="v"/>
            </a:pPr>
            <a:r>
              <a:rPr lang="en-US" sz="1300" dirty="0">
                <a:latin typeface="Calibri Light" panose="020F0302020204030204"/>
                <a:cs typeface="Times New Roman" panose="02020603050405020304" pitchFamily="18" charset="0"/>
              </a:rPr>
              <a:t> Malaysia is giving us duty free market access on 525 products;</a:t>
            </a:r>
          </a:p>
          <a:p>
            <a:pPr>
              <a:lnSpc>
                <a:spcPct val="100000"/>
              </a:lnSpc>
              <a:spcBef>
                <a:spcPts val="1200"/>
              </a:spcBef>
              <a:buFont typeface="Wingdings" panose="05000000000000000000" pitchFamily="2" charset="2"/>
              <a:buChar char="v"/>
            </a:pPr>
            <a:r>
              <a:rPr lang="en-US" sz="1300" dirty="0">
                <a:latin typeface="Calibri Light" panose="020F0302020204030204"/>
                <a:cs typeface="Times New Roman" panose="02020603050405020304" pitchFamily="18" charset="0"/>
              </a:rPr>
              <a:t> Chile will give us duty free market access on all Bangladeshi products from 1st January 2015.</a:t>
            </a:r>
          </a:p>
        </p:txBody>
      </p:sp>
    </p:spTree>
    <p:extLst>
      <p:ext uri="{BB962C8B-B14F-4D97-AF65-F5344CB8AC3E}">
        <p14:creationId xmlns:p14="http://schemas.microsoft.com/office/powerpoint/2010/main" val="284413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8" grpId="0"/>
      <p:bldP spid="19"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3599</TotalTime>
  <Words>3060</Words>
  <Application>Microsoft Office PowerPoint</Application>
  <PresentationFormat>Custom</PresentationFormat>
  <Paragraphs>240</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Calibri Light (Headings)</vt:lpstr>
      <vt:lpstr>Corbel (Body)</vt:lpstr>
      <vt:lpstr>Arial</vt:lpstr>
      <vt:lpstr>Arial Black</vt:lpstr>
      <vt:lpstr>Calibri</vt:lpstr>
      <vt:lpstr>Calibri Light</vt:lpstr>
      <vt:lpstr>Corbel</vt:lpstr>
      <vt:lpstr>Times New Roman</vt:lpstr>
      <vt:lpstr>Wingdings</vt:lpstr>
      <vt:lpstr>Digital Blue Tunnel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Venture Footwear Project Plan</dc:title>
  <dc:creator>Md. Rezaul Karim</dc:creator>
  <cp:lastModifiedBy>Md. Rezaul Karim</cp:lastModifiedBy>
  <cp:revision>146</cp:revision>
  <dcterms:created xsi:type="dcterms:W3CDTF">2020-06-28T20:18:55Z</dcterms:created>
  <dcterms:modified xsi:type="dcterms:W3CDTF">2023-06-13T09:27:31Z</dcterms:modified>
</cp:coreProperties>
</file>